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20"/>
  </p:notesMasterIdLst>
  <p:sldIdLst>
    <p:sldId id="268" r:id="rId5"/>
    <p:sldId id="261" r:id="rId6"/>
    <p:sldId id="272" r:id="rId7"/>
    <p:sldId id="271" r:id="rId8"/>
    <p:sldId id="283" r:id="rId9"/>
    <p:sldId id="284" r:id="rId10"/>
    <p:sldId id="285" r:id="rId11"/>
    <p:sldId id="286" r:id="rId12"/>
    <p:sldId id="287" r:id="rId13"/>
    <p:sldId id="288" r:id="rId14"/>
    <p:sldId id="289" r:id="rId15"/>
    <p:sldId id="290" r:id="rId16"/>
    <p:sldId id="291" r:id="rId17"/>
    <p:sldId id="292" r:id="rId18"/>
    <p:sldId id="270"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7490DACB-CF15-4323-8762-F8B173BB2A78}">
          <p14:sldIdLst>
            <p14:sldId id="268"/>
            <p14:sldId id="261"/>
            <p14:sldId id="272"/>
            <p14:sldId id="271"/>
            <p14:sldId id="283"/>
            <p14:sldId id="284"/>
            <p14:sldId id="285"/>
            <p14:sldId id="286"/>
            <p14:sldId id="287"/>
            <p14:sldId id="288"/>
            <p14:sldId id="289"/>
            <p14:sldId id="290"/>
            <p14:sldId id="291"/>
            <p14:sldId id="292"/>
            <p14:sldId id="27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B589"/>
    <a:srgbClr val="3DB88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2A62569-F21D-4C5B-BC5C-4343AC66E822}" v="6225" dt="2020-09-03T01:53:39.36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7" d="100"/>
          <a:sy n="87" d="100"/>
        </p:scale>
        <p:origin x="91" y="749"/>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microsoft.com/office/2015/10/relationships/revisionInfo" Target="revisionInfo.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ina Ourania Williams" userId="S::nowillia@syr.edu::a0d64807-a977-4175-888e-2b0a53d2cd4c" providerId="AD" clId="Web-{C101C6CF-1AE5-4E57-338F-15673DFC0764}"/>
    <pc:docChg chg="delSld modSld modSection">
      <pc:chgData name="Nina Ourania Williams" userId="S::nowillia@syr.edu::a0d64807-a977-4175-888e-2b0a53d2cd4c" providerId="AD" clId="Web-{C101C6CF-1AE5-4E57-338F-15673DFC0764}" dt="2020-09-02T20:31:35.141" v="17" actId="20577"/>
      <pc:docMkLst>
        <pc:docMk/>
      </pc:docMkLst>
      <pc:sldChg chg="modSp">
        <pc:chgData name="Nina Ourania Williams" userId="S::nowillia@syr.edu::a0d64807-a977-4175-888e-2b0a53d2cd4c" providerId="AD" clId="Web-{C101C6CF-1AE5-4E57-338F-15673DFC0764}" dt="2020-09-02T20:31:30.719" v="15" actId="20577"/>
        <pc:sldMkLst>
          <pc:docMk/>
          <pc:sldMk cId="4140229055" sldId="270"/>
        </pc:sldMkLst>
        <pc:spChg chg="mod">
          <ac:chgData name="Nina Ourania Williams" userId="S::nowillia@syr.edu::a0d64807-a977-4175-888e-2b0a53d2cd4c" providerId="AD" clId="Web-{C101C6CF-1AE5-4E57-338F-15673DFC0764}" dt="2020-09-02T20:31:30.719" v="15" actId="20577"/>
          <ac:spMkLst>
            <pc:docMk/>
            <pc:sldMk cId="4140229055" sldId="270"/>
            <ac:spMk id="7" creationId="{911C375E-C934-41C6-A5C5-9BEB1A2F6C91}"/>
          </ac:spMkLst>
        </pc:spChg>
      </pc:sldChg>
      <pc:sldChg chg="del">
        <pc:chgData name="Nina Ourania Williams" userId="S::nowillia@syr.edu::a0d64807-a977-4175-888e-2b0a53d2cd4c" providerId="AD" clId="Web-{C101C6CF-1AE5-4E57-338F-15673DFC0764}" dt="2020-09-02T20:26:38.837" v="0"/>
        <pc:sldMkLst>
          <pc:docMk/>
          <pc:sldMk cId="1792246192" sldId="271"/>
        </pc:sldMkLst>
      </pc:sldChg>
    </pc:docChg>
  </pc:docChgLst>
  <pc:docChgLst>
    <pc:chgData name="Nina Ourania Williams" userId="a0d64807-a977-4175-888e-2b0a53d2cd4c" providerId="ADAL" clId="{EE9AF58D-170C-4D67-8493-E856A138FC86}"/>
    <pc:docChg chg="undo custSel addSld modSld sldOrd modSection">
      <pc:chgData name="Nina Ourania Williams" userId="a0d64807-a977-4175-888e-2b0a53d2cd4c" providerId="ADAL" clId="{EE9AF58D-170C-4D67-8493-E856A138FC86}" dt="2020-09-02T21:34:03.857" v="1894" actId="1076"/>
      <pc:docMkLst>
        <pc:docMk/>
      </pc:docMkLst>
      <pc:sldChg chg="addSp delSp modSp mod">
        <pc:chgData name="Nina Ourania Williams" userId="a0d64807-a977-4175-888e-2b0a53d2cd4c" providerId="ADAL" clId="{EE9AF58D-170C-4D67-8493-E856A138FC86}" dt="2020-09-02T20:48:56.846" v="77" actId="478"/>
        <pc:sldMkLst>
          <pc:docMk/>
          <pc:sldMk cId="927143573" sldId="261"/>
        </pc:sldMkLst>
        <pc:spChg chg="add del mod">
          <ac:chgData name="Nina Ourania Williams" userId="a0d64807-a977-4175-888e-2b0a53d2cd4c" providerId="ADAL" clId="{EE9AF58D-170C-4D67-8493-E856A138FC86}" dt="2020-09-02T20:48:56.846" v="77" actId="478"/>
          <ac:spMkLst>
            <pc:docMk/>
            <pc:sldMk cId="927143573" sldId="261"/>
            <ac:spMk id="2" creationId="{227AACF2-8BF7-4FD0-9D5B-08143850C318}"/>
          </ac:spMkLst>
        </pc:spChg>
      </pc:sldChg>
      <pc:sldChg chg="modSp mod">
        <pc:chgData name="Nina Ourania Williams" userId="a0d64807-a977-4175-888e-2b0a53d2cd4c" providerId="ADAL" clId="{EE9AF58D-170C-4D67-8493-E856A138FC86}" dt="2020-09-02T20:38:10.401" v="10" actId="20577"/>
        <pc:sldMkLst>
          <pc:docMk/>
          <pc:sldMk cId="4227525036" sldId="268"/>
        </pc:sldMkLst>
        <pc:spChg chg="mod">
          <ac:chgData name="Nina Ourania Williams" userId="a0d64807-a977-4175-888e-2b0a53d2cd4c" providerId="ADAL" clId="{EE9AF58D-170C-4D67-8493-E856A138FC86}" dt="2020-09-02T20:38:10.401" v="10" actId="20577"/>
          <ac:spMkLst>
            <pc:docMk/>
            <pc:sldMk cId="4227525036" sldId="268"/>
            <ac:spMk id="5" creationId="{50B5AA05-D355-47D9-A406-831A23E30CB9}"/>
          </ac:spMkLst>
        </pc:spChg>
      </pc:sldChg>
      <pc:sldChg chg="modSp mod">
        <pc:chgData name="Nina Ourania Williams" userId="a0d64807-a977-4175-888e-2b0a53d2cd4c" providerId="ADAL" clId="{EE9AF58D-170C-4D67-8493-E856A138FC86}" dt="2020-09-02T20:38:57.196" v="14" actId="1076"/>
        <pc:sldMkLst>
          <pc:docMk/>
          <pc:sldMk cId="4140229055" sldId="270"/>
        </pc:sldMkLst>
        <pc:spChg chg="mod">
          <ac:chgData name="Nina Ourania Williams" userId="a0d64807-a977-4175-888e-2b0a53d2cd4c" providerId="ADAL" clId="{EE9AF58D-170C-4D67-8493-E856A138FC86}" dt="2020-09-02T20:38:57.196" v="14" actId="1076"/>
          <ac:spMkLst>
            <pc:docMk/>
            <pc:sldMk cId="4140229055" sldId="270"/>
            <ac:spMk id="15" creationId="{D26197B9-CB3A-4EBC-8206-9E4EE11C3CF7}"/>
          </ac:spMkLst>
        </pc:spChg>
      </pc:sldChg>
      <pc:sldChg chg="addSp delSp modSp mod">
        <pc:chgData name="Nina Ourania Williams" userId="a0d64807-a977-4175-888e-2b0a53d2cd4c" providerId="ADAL" clId="{EE9AF58D-170C-4D67-8493-E856A138FC86}" dt="2020-09-02T20:58:32.596" v="280" actId="27636"/>
        <pc:sldMkLst>
          <pc:docMk/>
          <pc:sldMk cId="2052718111" sldId="271"/>
        </pc:sldMkLst>
        <pc:spChg chg="del">
          <ac:chgData name="Nina Ourania Williams" userId="a0d64807-a977-4175-888e-2b0a53d2cd4c" providerId="ADAL" clId="{EE9AF58D-170C-4D67-8493-E856A138FC86}" dt="2020-09-02T20:51:35.869" v="84" actId="478"/>
          <ac:spMkLst>
            <pc:docMk/>
            <pc:sldMk cId="2052718111" sldId="271"/>
            <ac:spMk id="2" creationId="{13936BFB-C251-4658-B30A-AA0CF7BC979D}"/>
          </ac:spMkLst>
        </pc:spChg>
        <pc:spChg chg="del">
          <ac:chgData name="Nina Ourania Williams" userId="a0d64807-a977-4175-888e-2b0a53d2cd4c" providerId="ADAL" clId="{EE9AF58D-170C-4D67-8493-E856A138FC86}" dt="2020-09-02T20:52:38.692" v="153" actId="478"/>
          <ac:spMkLst>
            <pc:docMk/>
            <pc:sldMk cId="2052718111" sldId="271"/>
            <ac:spMk id="3" creationId="{0C934374-70CC-4B14-9A68-CA931C130E3C}"/>
          </ac:spMkLst>
        </pc:spChg>
        <pc:spChg chg="del mod">
          <ac:chgData name="Nina Ourania Williams" userId="a0d64807-a977-4175-888e-2b0a53d2cd4c" providerId="ADAL" clId="{EE9AF58D-170C-4D67-8493-E856A138FC86}" dt="2020-09-02T20:52:34.280" v="152" actId="478"/>
          <ac:spMkLst>
            <pc:docMk/>
            <pc:sldMk cId="2052718111" sldId="271"/>
            <ac:spMk id="4" creationId="{15EC1932-0F6D-451C-B609-9DE1D2150A44}"/>
          </ac:spMkLst>
        </pc:spChg>
        <pc:spChg chg="add mod">
          <ac:chgData name="Nina Ourania Williams" userId="a0d64807-a977-4175-888e-2b0a53d2cd4c" providerId="ADAL" clId="{EE9AF58D-170C-4D67-8493-E856A138FC86}" dt="2020-09-02T20:52:31.462" v="151"/>
          <ac:spMkLst>
            <pc:docMk/>
            <pc:sldMk cId="2052718111" sldId="271"/>
            <ac:spMk id="8" creationId="{07B06D40-2560-460C-B7FB-FCCDDC61FA96}"/>
          </ac:spMkLst>
        </pc:spChg>
        <pc:spChg chg="add mod">
          <ac:chgData name="Nina Ourania Williams" userId="a0d64807-a977-4175-888e-2b0a53d2cd4c" providerId="ADAL" clId="{EE9AF58D-170C-4D67-8493-E856A138FC86}" dt="2020-09-02T20:58:32.596" v="280" actId="27636"/>
          <ac:spMkLst>
            <pc:docMk/>
            <pc:sldMk cId="2052718111" sldId="271"/>
            <ac:spMk id="22" creationId="{CFB1B0C4-E91C-4C18-808C-22E8E9D179B1}"/>
          </ac:spMkLst>
        </pc:spChg>
        <pc:picChg chg="add mod">
          <ac:chgData name="Nina Ourania Williams" userId="a0d64807-a977-4175-888e-2b0a53d2cd4c" providerId="ADAL" clId="{EE9AF58D-170C-4D67-8493-E856A138FC86}" dt="2020-09-02T20:53:10.071" v="156" actId="1076"/>
          <ac:picMkLst>
            <pc:docMk/>
            <pc:sldMk cId="2052718111" sldId="271"/>
            <ac:picMk id="11" creationId="{845340C1-4B93-4E6B-9BFC-E71D16BA6F24}"/>
          </ac:picMkLst>
        </pc:picChg>
        <pc:picChg chg="add mod">
          <ac:chgData name="Nina Ourania Williams" userId="a0d64807-a977-4175-888e-2b0a53d2cd4c" providerId="ADAL" clId="{EE9AF58D-170C-4D67-8493-E856A138FC86}" dt="2020-09-02T20:53:23.484" v="159" actId="1076"/>
          <ac:picMkLst>
            <pc:docMk/>
            <pc:sldMk cId="2052718111" sldId="271"/>
            <ac:picMk id="14" creationId="{566E56C2-9A1C-45A4-8DD0-E169AB6164CD}"/>
          </ac:picMkLst>
        </pc:picChg>
        <pc:picChg chg="add mod">
          <ac:chgData name="Nina Ourania Williams" userId="a0d64807-a977-4175-888e-2b0a53d2cd4c" providerId="ADAL" clId="{EE9AF58D-170C-4D67-8493-E856A138FC86}" dt="2020-09-02T20:54:41.373" v="166" actId="14100"/>
          <ac:picMkLst>
            <pc:docMk/>
            <pc:sldMk cId="2052718111" sldId="271"/>
            <ac:picMk id="17" creationId="{0F09681C-BD20-477A-994F-AE800D0710A8}"/>
          </ac:picMkLst>
        </pc:picChg>
        <pc:picChg chg="add mod">
          <ac:chgData name="Nina Ourania Williams" userId="a0d64807-a977-4175-888e-2b0a53d2cd4c" providerId="ADAL" clId="{EE9AF58D-170C-4D67-8493-E856A138FC86}" dt="2020-09-02T20:55:50.912" v="176" actId="1076"/>
          <ac:picMkLst>
            <pc:docMk/>
            <pc:sldMk cId="2052718111" sldId="271"/>
            <ac:picMk id="19" creationId="{2E6A836E-F86B-4245-836E-DDE5058806FB}"/>
          </ac:picMkLst>
        </pc:picChg>
        <pc:picChg chg="add mod">
          <ac:chgData name="Nina Ourania Williams" userId="a0d64807-a977-4175-888e-2b0a53d2cd4c" providerId="ADAL" clId="{EE9AF58D-170C-4D67-8493-E856A138FC86}" dt="2020-09-02T20:55:45.519" v="175" actId="1076"/>
          <ac:picMkLst>
            <pc:docMk/>
            <pc:sldMk cId="2052718111" sldId="271"/>
            <ac:picMk id="21" creationId="{D5A47596-7168-409E-AFDF-CC497F4FA8BF}"/>
          </ac:picMkLst>
        </pc:picChg>
      </pc:sldChg>
      <pc:sldChg chg="addSp delSp modSp mod">
        <pc:chgData name="Nina Ourania Williams" userId="a0d64807-a977-4175-888e-2b0a53d2cd4c" providerId="ADAL" clId="{EE9AF58D-170C-4D67-8493-E856A138FC86}" dt="2020-09-02T20:50:58.771" v="83" actId="1076"/>
        <pc:sldMkLst>
          <pc:docMk/>
          <pc:sldMk cId="2503122011" sldId="272"/>
        </pc:sldMkLst>
        <pc:spChg chg="del">
          <ac:chgData name="Nina Ourania Williams" userId="a0d64807-a977-4175-888e-2b0a53d2cd4c" providerId="ADAL" clId="{EE9AF58D-170C-4D67-8493-E856A138FC86}" dt="2020-09-02T20:47:21.390" v="58" actId="478"/>
          <ac:spMkLst>
            <pc:docMk/>
            <pc:sldMk cId="2503122011" sldId="272"/>
            <ac:spMk id="3" creationId="{3EBEB93B-EF9A-42C8-8AD8-1F58437F0914}"/>
          </ac:spMkLst>
        </pc:spChg>
        <pc:spChg chg="mod">
          <ac:chgData name="Nina Ourania Williams" userId="a0d64807-a977-4175-888e-2b0a53d2cd4c" providerId="ADAL" clId="{EE9AF58D-170C-4D67-8493-E856A138FC86}" dt="2020-09-02T20:50:40.542" v="80" actId="1076"/>
          <ac:spMkLst>
            <pc:docMk/>
            <pc:sldMk cId="2503122011" sldId="272"/>
            <ac:spMk id="4" creationId="{EBFF9EC2-503E-4962-9814-C41E9CDCB3D0}"/>
          </ac:spMkLst>
        </pc:spChg>
        <pc:spChg chg="mod">
          <ac:chgData name="Nina Ourania Williams" userId="a0d64807-a977-4175-888e-2b0a53d2cd4c" providerId="ADAL" clId="{EE9AF58D-170C-4D67-8493-E856A138FC86}" dt="2020-09-02T20:44:35.264" v="57" actId="20577"/>
          <ac:spMkLst>
            <pc:docMk/>
            <pc:sldMk cId="2503122011" sldId="272"/>
            <ac:spMk id="6" creationId="{CA4FFBBD-DE94-4999-BAB8-6ED3E4C8FB45}"/>
          </ac:spMkLst>
        </pc:spChg>
        <pc:spChg chg="add del mod">
          <ac:chgData name="Nina Ourania Williams" userId="a0d64807-a977-4175-888e-2b0a53d2cd4c" providerId="ADAL" clId="{EE9AF58D-170C-4D67-8493-E856A138FC86}" dt="2020-09-02T20:47:24.210" v="59" actId="478"/>
          <ac:spMkLst>
            <pc:docMk/>
            <pc:sldMk cId="2503122011" sldId="272"/>
            <ac:spMk id="10" creationId="{FAC54147-81CD-4B7B-8F1D-0725D45D6A11}"/>
          </ac:spMkLst>
        </pc:spChg>
        <pc:picChg chg="add mod">
          <ac:chgData name="Nina Ourania Williams" userId="a0d64807-a977-4175-888e-2b0a53d2cd4c" providerId="ADAL" clId="{EE9AF58D-170C-4D67-8493-E856A138FC86}" dt="2020-09-02T20:50:49.928" v="82" actId="1076"/>
          <ac:picMkLst>
            <pc:docMk/>
            <pc:sldMk cId="2503122011" sldId="272"/>
            <ac:picMk id="11" creationId="{DEEC5E4F-9421-4CF6-AD3F-40BF267A5CE7}"/>
          </ac:picMkLst>
        </pc:picChg>
        <pc:picChg chg="add mod">
          <ac:chgData name="Nina Ourania Williams" userId="a0d64807-a977-4175-888e-2b0a53d2cd4c" providerId="ADAL" clId="{EE9AF58D-170C-4D67-8493-E856A138FC86}" dt="2020-09-02T20:50:58.771" v="83" actId="1076"/>
          <ac:picMkLst>
            <pc:docMk/>
            <pc:sldMk cId="2503122011" sldId="272"/>
            <ac:picMk id="1026" creationId="{AA60ECD8-7C0D-4FBB-B725-059B952BC357}"/>
          </ac:picMkLst>
        </pc:picChg>
      </pc:sldChg>
      <pc:sldChg chg="addSp delSp modSp add mod">
        <pc:chgData name="Nina Ourania Williams" userId="a0d64807-a977-4175-888e-2b0a53d2cd4c" providerId="ADAL" clId="{EE9AF58D-170C-4D67-8493-E856A138FC86}" dt="2020-09-02T21:02:18.518" v="454" actId="27636"/>
        <pc:sldMkLst>
          <pc:docMk/>
          <pc:sldMk cId="2913590030" sldId="273"/>
        </pc:sldMkLst>
        <pc:spChg chg="mod">
          <ac:chgData name="Nina Ourania Williams" userId="a0d64807-a977-4175-888e-2b0a53d2cd4c" providerId="ADAL" clId="{EE9AF58D-170C-4D67-8493-E856A138FC86}" dt="2020-09-02T20:59:35.158" v="320" actId="1076"/>
          <ac:spMkLst>
            <pc:docMk/>
            <pc:sldMk cId="2913590030" sldId="273"/>
            <ac:spMk id="8" creationId="{07B06D40-2560-460C-B7FB-FCCDDC61FA96}"/>
          </ac:spMkLst>
        </pc:spChg>
        <pc:spChg chg="mod">
          <ac:chgData name="Nina Ourania Williams" userId="a0d64807-a977-4175-888e-2b0a53d2cd4c" providerId="ADAL" clId="{EE9AF58D-170C-4D67-8493-E856A138FC86}" dt="2020-09-02T21:02:18.518" v="454" actId="27636"/>
          <ac:spMkLst>
            <pc:docMk/>
            <pc:sldMk cId="2913590030" sldId="273"/>
            <ac:spMk id="22" creationId="{CFB1B0C4-E91C-4C18-808C-22E8E9D179B1}"/>
          </ac:spMkLst>
        </pc:spChg>
        <pc:picChg chg="add mod">
          <ac:chgData name="Nina Ourania Williams" userId="a0d64807-a977-4175-888e-2b0a53d2cd4c" providerId="ADAL" clId="{EE9AF58D-170C-4D67-8493-E856A138FC86}" dt="2020-09-02T21:01:33.091" v="363" actId="1076"/>
          <ac:picMkLst>
            <pc:docMk/>
            <pc:sldMk cId="2913590030" sldId="273"/>
            <ac:picMk id="2" creationId="{75E36355-F1D8-4AA5-B8D4-5BB4B31F4DFF}"/>
          </ac:picMkLst>
        </pc:picChg>
        <pc:picChg chg="del">
          <ac:chgData name="Nina Ourania Williams" userId="a0d64807-a977-4175-888e-2b0a53d2cd4c" providerId="ADAL" clId="{EE9AF58D-170C-4D67-8493-E856A138FC86}" dt="2020-09-02T20:59:07.828" v="282" actId="478"/>
          <ac:picMkLst>
            <pc:docMk/>
            <pc:sldMk cId="2913590030" sldId="273"/>
            <ac:picMk id="11" creationId="{845340C1-4B93-4E6B-9BFC-E71D16BA6F24}"/>
          </ac:picMkLst>
        </pc:picChg>
        <pc:picChg chg="del">
          <ac:chgData name="Nina Ourania Williams" userId="a0d64807-a977-4175-888e-2b0a53d2cd4c" providerId="ADAL" clId="{EE9AF58D-170C-4D67-8493-E856A138FC86}" dt="2020-09-02T20:59:08.812" v="283" actId="478"/>
          <ac:picMkLst>
            <pc:docMk/>
            <pc:sldMk cId="2913590030" sldId="273"/>
            <ac:picMk id="14" creationId="{566E56C2-9A1C-45A4-8DD0-E169AB6164CD}"/>
          </ac:picMkLst>
        </pc:picChg>
        <pc:picChg chg="del">
          <ac:chgData name="Nina Ourania Williams" userId="a0d64807-a977-4175-888e-2b0a53d2cd4c" providerId="ADAL" clId="{EE9AF58D-170C-4D67-8493-E856A138FC86}" dt="2020-09-02T20:59:09.779" v="284" actId="478"/>
          <ac:picMkLst>
            <pc:docMk/>
            <pc:sldMk cId="2913590030" sldId="273"/>
            <ac:picMk id="17" creationId="{0F09681C-BD20-477A-994F-AE800D0710A8}"/>
          </ac:picMkLst>
        </pc:picChg>
        <pc:picChg chg="del">
          <ac:chgData name="Nina Ourania Williams" userId="a0d64807-a977-4175-888e-2b0a53d2cd4c" providerId="ADAL" clId="{EE9AF58D-170C-4D67-8493-E856A138FC86}" dt="2020-09-02T20:59:10.457" v="285" actId="478"/>
          <ac:picMkLst>
            <pc:docMk/>
            <pc:sldMk cId="2913590030" sldId="273"/>
            <ac:picMk id="19" creationId="{2E6A836E-F86B-4245-836E-DDE5058806FB}"/>
          </ac:picMkLst>
        </pc:picChg>
        <pc:picChg chg="del">
          <ac:chgData name="Nina Ourania Williams" userId="a0d64807-a977-4175-888e-2b0a53d2cd4c" providerId="ADAL" clId="{EE9AF58D-170C-4D67-8493-E856A138FC86}" dt="2020-09-02T20:59:11.803" v="286" actId="478"/>
          <ac:picMkLst>
            <pc:docMk/>
            <pc:sldMk cId="2913590030" sldId="273"/>
            <ac:picMk id="21" creationId="{D5A47596-7168-409E-AFDF-CC497F4FA8BF}"/>
          </ac:picMkLst>
        </pc:picChg>
      </pc:sldChg>
      <pc:sldChg chg="addSp delSp modSp add mod">
        <pc:chgData name="Nina Ourania Williams" userId="a0d64807-a977-4175-888e-2b0a53d2cd4c" providerId="ADAL" clId="{EE9AF58D-170C-4D67-8493-E856A138FC86}" dt="2020-09-02T21:04:30.522" v="617" actId="20577"/>
        <pc:sldMkLst>
          <pc:docMk/>
          <pc:sldMk cId="2473540837" sldId="274"/>
        </pc:sldMkLst>
        <pc:spChg chg="mod">
          <ac:chgData name="Nina Ourania Williams" userId="a0d64807-a977-4175-888e-2b0a53d2cd4c" providerId="ADAL" clId="{EE9AF58D-170C-4D67-8493-E856A138FC86}" dt="2020-09-02T21:03:06.787" v="510" actId="20577"/>
          <ac:spMkLst>
            <pc:docMk/>
            <pc:sldMk cId="2473540837" sldId="274"/>
            <ac:spMk id="8" creationId="{07B06D40-2560-460C-B7FB-FCCDDC61FA96}"/>
          </ac:spMkLst>
        </pc:spChg>
        <pc:spChg chg="mod">
          <ac:chgData name="Nina Ourania Williams" userId="a0d64807-a977-4175-888e-2b0a53d2cd4c" providerId="ADAL" clId="{EE9AF58D-170C-4D67-8493-E856A138FC86}" dt="2020-09-02T21:04:30.522" v="617" actId="20577"/>
          <ac:spMkLst>
            <pc:docMk/>
            <pc:sldMk cId="2473540837" sldId="274"/>
            <ac:spMk id="22" creationId="{CFB1B0C4-E91C-4C18-808C-22E8E9D179B1}"/>
          </ac:spMkLst>
        </pc:spChg>
        <pc:picChg chg="del">
          <ac:chgData name="Nina Ourania Williams" userId="a0d64807-a977-4175-888e-2b0a53d2cd4c" providerId="ADAL" clId="{EE9AF58D-170C-4D67-8493-E856A138FC86}" dt="2020-09-02T21:03:08.784" v="511" actId="478"/>
          <ac:picMkLst>
            <pc:docMk/>
            <pc:sldMk cId="2473540837" sldId="274"/>
            <ac:picMk id="2" creationId="{75E36355-F1D8-4AA5-B8D4-5BB4B31F4DFF}"/>
          </ac:picMkLst>
        </pc:picChg>
        <pc:picChg chg="add mod">
          <ac:chgData name="Nina Ourania Williams" userId="a0d64807-a977-4175-888e-2b0a53d2cd4c" providerId="ADAL" clId="{EE9AF58D-170C-4D67-8493-E856A138FC86}" dt="2020-09-02T21:03:25.323" v="514" actId="14100"/>
          <ac:picMkLst>
            <pc:docMk/>
            <pc:sldMk cId="2473540837" sldId="274"/>
            <ac:picMk id="3" creationId="{EFA7E24B-A803-4B45-85DE-7AC621713AE7}"/>
          </ac:picMkLst>
        </pc:picChg>
      </pc:sldChg>
      <pc:sldChg chg="addSp delSp modSp add mod">
        <pc:chgData name="Nina Ourania Williams" userId="a0d64807-a977-4175-888e-2b0a53d2cd4c" providerId="ADAL" clId="{EE9AF58D-170C-4D67-8493-E856A138FC86}" dt="2020-09-02T21:06:33.038" v="767" actId="313"/>
        <pc:sldMkLst>
          <pc:docMk/>
          <pc:sldMk cId="3744791433" sldId="275"/>
        </pc:sldMkLst>
        <pc:spChg chg="mod">
          <ac:chgData name="Nina Ourania Williams" userId="a0d64807-a977-4175-888e-2b0a53d2cd4c" providerId="ADAL" clId="{EE9AF58D-170C-4D67-8493-E856A138FC86}" dt="2020-09-02T21:06:33.038" v="767" actId="313"/>
          <ac:spMkLst>
            <pc:docMk/>
            <pc:sldMk cId="3744791433" sldId="275"/>
            <ac:spMk id="8" creationId="{07B06D40-2560-460C-B7FB-FCCDDC61FA96}"/>
          </ac:spMkLst>
        </pc:spChg>
        <pc:spChg chg="mod">
          <ac:chgData name="Nina Ourania Williams" userId="a0d64807-a977-4175-888e-2b0a53d2cd4c" providerId="ADAL" clId="{EE9AF58D-170C-4D67-8493-E856A138FC86}" dt="2020-09-02T21:06:23.225" v="766" actId="20577"/>
          <ac:spMkLst>
            <pc:docMk/>
            <pc:sldMk cId="3744791433" sldId="275"/>
            <ac:spMk id="22" creationId="{CFB1B0C4-E91C-4C18-808C-22E8E9D179B1}"/>
          </ac:spMkLst>
        </pc:spChg>
        <pc:picChg chg="add mod">
          <ac:chgData name="Nina Ourania Williams" userId="a0d64807-a977-4175-888e-2b0a53d2cd4c" providerId="ADAL" clId="{EE9AF58D-170C-4D67-8493-E856A138FC86}" dt="2020-09-02T21:05:59.339" v="697" actId="14100"/>
          <ac:picMkLst>
            <pc:docMk/>
            <pc:sldMk cId="3744791433" sldId="275"/>
            <ac:picMk id="2" creationId="{B8A7C3D4-9B30-48B0-A9C3-B9D2D77B8CFD}"/>
          </ac:picMkLst>
        </pc:picChg>
        <pc:picChg chg="del">
          <ac:chgData name="Nina Ourania Williams" userId="a0d64807-a977-4175-888e-2b0a53d2cd4c" providerId="ADAL" clId="{EE9AF58D-170C-4D67-8493-E856A138FC86}" dt="2020-09-02T21:05:47.723" v="694" actId="478"/>
          <ac:picMkLst>
            <pc:docMk/>
            <pc:sldMk cId="3744791433" sldId="275"/>
            <ac:picMk id="3" creationId="{EFA7E24B-A803-4B45-85DE-7AC621713AE7}"/>
          </ac:picMkLst>
        </pc:picChg>
      </pc:sldChg>
      <pc:sldChg chg="addSp delSp modSp add mod">
        <pc:chgData name="Nina Ourania Williams" userId="a0d64807-a977-4175-888e-2b0a53d2cd4c" providerId="ADAL" clId="{EE9AF58D-170C-4D67-8493-E856A138FC86}" dt="2020-09-02T21:08:19.265" v="937" actId="20577"/>
        <pc:sldMkLst>
          <pc:docMk/>
          <pc:sldMk cId="4225380218" sldId="276"/>
        </pc:sldMkLst>
        <pc:spChg chg="mod">
          <ac:chgData name="Nina Ourania Williams" userId="a0d64807-a977-4175-888e-2b0a53d2cd4c" providerId="ADAL" clId="{EE9AF58D-170C-4D67-8493-E856A138FC86}" dt="2020-09-02T21:07:23.667" v="875" actId="20577"/>
          <ac:spMkLst>
            <pc:docMk/>
            <pc:sldMk cId="4225380218" sldId="276"/>
            <ac:spMk id="8" creationId="{07B06D40-2560-460C-B7FB-FCCDDC61FA96}"/>
          </ac:spMkLst>
        </pc:spChg>
        <pc:spChg chg="mod">
          <ac:chgData name="Nina Ourania Williams" userId="a0d64807-a977-4175-888e-2b0a53d2cd4c" providerId="ADAL" clId="{EE9AF58D-170C-4D67-8493-E856A138FC86}" dt="2020-09-02T21:08:19.265" v="937" actId="20577"/>
          <ac:spMkLst>
            <pc:docMk/>
            <pc:sldMk cId="4225380218" sldId="276"/>
            <ac:spMk id="22" creationId="{CFB1B0C4-E91C-4C18-808C-22E8E9D179B1}"/>
          </ac:spMkLst>
        </pc:spChg>
        <pc:picChg chg="del">
          <ac:chgData name="Nina Ourania Williams" userId="a0d64807-a977-4175-888e-2b0a53d2cd4c" providerId="ADAL" clId="{EE9AF58D-170C-4D67-8493-E856A138FC86}" dt="2020-09-02T21:07:30.033" v="876" actId="478"/>
          <ac:picMkLst>
            <pc:docMk/>
            <pc:sldMk cId="4225380218" sldId="276"/>
            <ac:picMk id="2" creationId="{B8A7C3D4-9B30-48B0-A9C3-B9D2D77B8CFD}"/>
          </ac:picMkLst>
        </pc:picChg>
        <pc:picChg chg="add mod">
          <ac:chgData name="Nina Ourania Williams" userId="a0d64807-a977-4175-888e-2b0a53d2cd4c" providerId="ADAL" clId="{EE9AF58D-170C-4D67-8493-E856A138FC86}" dt="2020-09-02T21:08:01.994" v="909" actId="14100"/>
          <ac:picMkLst>
            <pc:docMk/>
            <pc:sldMk cId="4225380218" sldId="276"/>
            <ac:picMk id="3" creationId="{7247EA77-09B2-45DF-AD92-17CDA982C1E6}"/>
          </ac:picMkLst>
        </pc:picChg>
      </pc:sldChg>
      <pc:sldChg chg="addSp delSp modSp add mod">
        <pc:chgData name="Nina Ourania Williams" userId="a0d64807-a977-4175-888e-2b0a53d2cd4c" providerId="ADAL" clId="{EE9AF58D-170C-4D67-8493-E856A138FC86}" dt="2020-09-02T21:10:51.847" v="1065" actId="20577"/>
        <pc:sldMkLst>
          <pc:docMk/>
          <pc:sldMk cId="1391378073" sldId="278"/>
        </pc:sldMkLst>
        <pc:spChg chg="mod">
          <ac:chgData name="Nina Ourania Williams" userId="a0d64807-a977-4175-888e-2b0a53d2cd4c" providerId="ADAL" clId="{EE9AF58D-170C-4D67-8493-E856A138FC86}" dt="2020-09-02T21:08:56.377" v="991" actId="27636"/>
          <ac:spMkLst>
            <pc:docMk/>
            <pc:sldMk cId="1391378073" sldId="278"/>
            <ac:spMk id="8" creationId="{07B06D40-2560-460C-B7FB-FCCDDC61FA96}"/>
          </ac:spMkLst>
        </pc:spChg>
        <pc:spChg chg="mod">
          <ac:chgData name="Nina Ourania Williams" userId="a0d64807-a977-4175-888e-2b0a53d2cd4c" providerId="ADAL" clId="{EE9AF58D-170C-4D67-8493-E856A138FC86}" dt="2020-09-02T21:10:51.847" v="1065" actId="20577"/>
          <ac:spMkLst>
            <pc:docMk/>
            <pc:sldMk cId="1391378073" sldId="278"/>
            <ac:spMk id="22" creationId="{CFB1B0C4-E91C-4C18-808C-22E8E9D179B1}"/>
          </ac:spMkLst>
        </pc:spChg>
        <pc:picChg chg="add mod">
          <ac:chgData name="Nina Ourania Williams" userId="a0d64807-a977-4175-888e-2b0a53d2cd4c" providerId="ADAL" clId="{EE9AF58D-170C-4D67-8493-E856A138FC86}" dt="2020-09-02T21:10:25.173" v="1006" actId="1076"/>
          <ac:picMkLst>
            <pc:docMk/>
            <pc:sldMk cId="1391378073" sldId="278"/>
            <ac:picMk id="2" creationId="{216F07EC-96A0-4692-B237-998030138BE7}"/>
          </ac:picMkLst>
        </pc:picChg>
        <pc:picChg chg="del">
          <ac:chgData name="Nina Ourania Williams" userId="a0d64807-a977-4175-888e-2b0a53d2cd4c" providerId="ADAL" clId="{EE9AF58D-170C-4D67-8493-E856A138FC86}" dt="2020-09-02T21:09:22.874" v="992" actId="478"/>
          <ac:picMkLst>
            <pc:docMk/>
            <pc:sldMk cId="1391378073" sldId="278"/>
            <ac:picMk id="3" creationId="{7247EA77-09B2-45DF-AD92-17CDA982C1E6}"/>
          </ac:picMkLst>
        </pc:picChg>
      </pc:sldChg>
      <pc:sldChg chg="addSp delSp modSp add mod">
        <pc:chgData name="Nina Ourania Williams" userId="a0d64807-a977-4175-888e-2b0a53d2cd4c" providerId="ADAL" clId="{EE9AF58D-170C-4D67-8493-E856A138FC86}" dt="2020-09-02T21:15:42.387" v="1114" actId="1076"/>
        <pc:sldMkLst>
          <pc:docMk/>
          <pc:sldMk cId="1166301700" sldId="279"/>
        </pc:sldMkLst>
        <pc:spChg chg="add del mod">
          <ac:chgData name="Nina Ourania Williams" userId="a0d64807-a977-4175-888e-2b0a53d2cd4c" providerId="ADAL" clId="{EE9AF58D-170C-4D67-8493-E856A138FC86}" dt="2020-09-02T21:11:54.121" v="1069" actId="478"/>
          <ac:spMkLst>
            <pc:docMk/>
            <pc:sldMk cId="1166301700" sldId="279"/>
            <ac:spMk id="4" creationId="{ECC48EC9-7370-475C-8AC9-26DD641A1685}"/>
          </ac:spMkLst>
        </pc:spChg>
        <pc:spChg chg="mod">
          <ac:chgData name="Nina Ourania Williams" userId="a0d64807-a977-4175-888e-2b0a53d2cd4c" providerId="ADAL" clId="{EE9AF58D-170C-4D67-8493-E856A138FC86}" dt="2020-09-02T21:14:43.503" v="1108" actId="1076"/>
          <ac:spMkLst>
            <pc:docMk/>
            <pc:sldMk cId="1166301700" sldId="279"/>
            <ac:spMk id="8" creationId="{07B06D40-2560-460C-B7FB-FCCDDC61FA96}"/>
          </ac:spMkLst>
        </pc:spChg>
        <pc:spChg chg="add mod">
          <ac:chgData name="Nina Ourania Williams" userId="a0d64807-a977-4175-888e-2b0a53d2cd4c" providerId="ADAL" clId="{EE9AF58D-170C-4D67-8493-E856A138FC86}" dt="2020-09-02T21:15:35.097" v="1113" actId="1076"/>
          <ac:spMkLst>
            <pc:docMk/>
            <pc:sldMk cId="1166301700" sldId="279"/>
            <ac:spMk id="11" creationId="{61F3E83F-2CC6-4C81-98C6-D81328E8AA7D}"/>
          </ac:spMkLst>
        </pc:spChg>
        <pc:spChg chg="del">
          <ac:chgData name="Nina Ourania Williams" userId="a0d64807-a977-4175-888e-2b0a53d2cd4c" providerId="ADAL" clId="{EE9AF58D-170C-4D67-8493-E856A138FC86}" dt="2020-09-02T21:11:49.037" v="1068" actId="478"/>
          <ac:spMkLst>
            <pc:docMk/>
            <pc:sldMk cId="1166301700" sldId="279"/>
            <ac:spMk id="22" creationId="{CFB1B0C4-E91C-4C18-808C-22E8E9D179B1}"/>
          </ac:spMkLst>
        </pc:spChg>
        <pc:picChg chg="del">
          <ac:chgData name="Nina Ourania Williams" userId="a0d64807-a977-4175-888e-2b0a53d2cd4c" providerId="ADAL" clId="{EE9AF58D-170C-4D67-8493-E856A138FC86}" dt="2020-09-02T21:11:42.778" v="1067" actId="478"/>
          <ac:picMkLst>
            <pc:docMk/>
            <pc:sldMk cId="1166301700" sldId="279"/>
            <ac:picMk id="2" creationId="{216F07EC-96A0-4692-B237-998030138BE7}"/>
          </ac:picMkLst>
        </pc:picChg>
        <pc:picChg chg="add mod">
          <ac:chgData name="Nina Ourania Williams" userId="a0d64807-a977-4175-888e-2b0a53d2cd4c" providerId="ADAL" clId="{EE9AF58D-170C-4D67-8493-E856A138FC86}" dt="2020-09-02T21:15:42.387" v="1114" actId="1076"/>
          <ac:picMkLst>
            <pc:docMk/>
            <pc:sldMk cId="1166301700" sldId="279"/>
            <ac:picMk id="10" creationId="{4D8048A3-68EA-4D02-8505-01BAE6BD6035}"/>
          </ac:picMkLst>
        </pc:picChg>
      </pc:sldChg>
      <pc:sldChg chg="addSp delSp modSp add mod ord">
        <pc:chgData name="Nina Ourania Williams" userId="a0d64807-a977-4175-888e-2b0a53d2cd4c" providerId="ADAL" clId="{EE9AF58D-170C-4D67-8493-E856A138FC86}" dt="2020-09-02T21:18:23.962" v="1405" actId="20577"/>
        <pc:sldMkLst>
          <pc:docMk/>
          <pc:sldMk cId="860722954" sldId="280"/>
        </pc:sldMkLst>
        <pc:spChg chg="mod">
          <ac:chgData name="Nina Ourania Williams" userId="a0d64807-a977-4175-888e-2b0a53d2cd4c" providerId="ADAL" clId="{EE9AF58D-170C-4D67-8493-E856A138FC86}" dt="2020-09-02T21:16:46.136" v="1252" actId="1076"/>
          <ac:spMkLst>
            <pc:docMk/>
            <pc:sldMk cId="860722954" sldId="280"/>
            <ac:spMk id="8" creationId="{07B06D40-2560-460C-B7FB-FCCDDC61FA96}"/>
          </ac:spMkLst>
        </pc:spChg>
        <pc:spChg chg="mod">
          <ac:chgData name="Nina Ourania Williams" userId="a0d64807-a977-4175-888e-2b0a53d2cd4c" providerId="ADAL" clId="{EE9AF58D-170C-4D67-8493-E856A138FC86}" dt="2020-09-02T21:18:23.962" v="1405" actId="20577"/>
          <ac:spMkLst>
            <pc:docMk/>
            <pc:sldMk cId="860722954" sldId="280"/>
            <ac:spMk id="22" creationId="{CFB1B0C4-E91C-4C18-808C-22E8E9D179B1}"/>
          </ac:spMkLst>
        </pc:spChg>
        <pc:picChg chg="del">
          <ac:chgData name="Nina Ourania Williams" userId="a0d64807-a977-4175-888e-2b0a53d2cd4c" providerId="ADAL" clId="{EE9AF58D-170C-4D67-8493-E856A138FC86}" dt="2020-09-02T21:16:47.483" v="1253" actId="478"/>
          <ac:picMkLst>
            <pc:docMk/>
            <pc:sldMk cId="860722954" sldId="280"/>
            <ac:picMk id="2" creationId="{216F07EC-96A0-4692-B237-998030138BE7}"/>
          </ac:picMkLst>
        </pc:picChg>
        <pc:picChg chg="add mod">
          <ac:chgData name="Nina Ourania Williams" userId="a0d64807-a977-4175-888e-2b0a53d2cd4c" providerId="ADAL" clId="{EE9AF58D-170C-4D67-8493-E856A138FC86}" dt="2020-09-02T21:17:08.990" v="1257" actId="1076"/>
          <ac:picMkLst>
            <pc:docMk/>
            <pc:sldMk cId="860722954" sldId="280"/>
            <ac:picMk id="3" creationId="{BA5786BF-60C1-4F69-82FE-E12E9643DDB8}"/>
          </ac:picMkLst>
        </pc:picChg>
      </pc:sldChg>
      <pc:sldChg chg="addSp delSp modSp add mod modNotesTx">
        <pc:chgData name="Nina Ourania Williams" userId="a0d64807-a977-4175-888e-2b0a53d2cd4c" providerId="ADAL" clId="{EE9AF58D-170C-4D67-8493-E856A138FC86}" dt="2020-09-02T21:26:18.126" v="1590" actId="1076"/>
        <pc:sldMkLst>
          <pc:docMk/>
          <pc:sldMk cId="894390146" sldId="281"/>
        </pc:sldMkLst>
        <pc:spChg chg="mod">
          <ac:chgData name="Nina Ourania Williams" userId="a0d64807-a977-4175-888e-2b0a53d2cd4c" providerId="ADAL" clId="{EE9AF58D-170C-4D67-8493-E856A138FC86}" dt="2020-09-02T21:21:54.797" v="1465" actId="1076"/>
          <ac:spMkLst>
            <pc:docMk/>
            <pc:sldMk cId="894390146" sldId="281"/>
            <ac:spMk id="8" creationId="{07B06D40-2560-460C-B7FB-FCCDDC61FA96}"/>
          </ac:spMkLst>
        </pc:spChg>
        <pc:spChg chg="add mod">
          <ac:chgData name="Nina Ourania Williams" userId="a0d64807-a977-4175-888e-2b0a53d2cd4c" providerId="ADAL" clId="{EE9AF58D-170C-4D67-8493-E856A138FC86}" dt="2020-09-02T21:26:03.674" v="1589" actId="20577"/>
          <ac:spMkLst>
            <pc:docMk/>
            <pc:sldMk cId="894390146" sldId="281"/>
            <ac:spMk id="9" creationId="{2D4A835C-30FD-4384-92F5-C0338263A271}"/>
          </ac:spMkLst>
        </pc:spChg>
        <pc:spChg chg="add del mod">
          <ac:chgData name="Nina Ourania Williams" userId="a0d64807-a977-4175-888e-2b0a53d2cd4c" providerId="ADAL" clId="{EE9AF58D-170C-4D67-8493-E856A138FC86}" dt="2020-09-02T21:21:51.188" v="1464" actId="478"/>
          <ac:spMkLst>
            <pc:docMk/>
            <pc:sldMk cId="894390146" sldId="281"/>
            <ac:spMk id="12" creationId="{EBD019D7-F121-4D9E-845B-6DE02A7C4A0A}"/>
          </ac:spMkLst>
        </pc:spChg>
        <pc:spChg chg="del mod">
          <ac:chgData name="Nina Ourania Williams" userId="a0d64807-a977-4175-888e-2b0a53d2cd4c" providerId="ADAL" clId="{EE9AF58D-170C-4D67-8493-E856A138FC86}" dt="2020-09-02T21:21:49.876" v="1463" actId="478"/>
          <ac:spMkLst>
            <pc:docMk/>
            <pc:sldMk cId="894390146" sldId="281"/>
            <ac:spMk id="22" creationId="{CFB1B0C4-E91C-4C18-808C-22E8E9D179B1}"/>
          </ac:spMkLst>
        </pc:spChg>
        <pc:picChg chg="del">
          <ac:chgData name="Nina Ourania Williams" userId="a0d64807-a977-4175-888e-2b0a53d2cd4c" providerId="ADAL" clId="{EE9AF58D-170C-4D67-8493-E856A138FC86}" dt="2020-09-02T21:19:02.860" v="1407" actId="478"/>
          <ac:picMkLst>
            <pc:docMk/>
            <pc:sldMk cId="894390146" sldId="281"/>
            <ac:picMk id="3" creationId="{BA5786BF-60C1-4F69-82FE-E12E9643DDB8}"/>
          </ac:picMkLst>
        </pc:picChg>
        <pc:picChg chg="add mod">
          <ac:chgData name="Nina Ourania Williams" userId="a0d64807-a977-4175-888e-2b0a53d2cd4c" providerId="ADAL" clId="{EE9AF58D-170C-4D67-8493-E856A138FC86}" dt="2020-09-02T21:26:18.126" v="1590" actId="1076"/>
          <ac:picMkLst>
            <pc:docMk/>
            <pc:sldMk cId="894390146" sldId="281"/>
            <ac:picMk id="4" creationId="{BEC022F5-F3E2-454B-B2B1-C00EE668C591}"/>
          </ac:picMkLst>
        </pc:picChg>
      </pc:sldChg>
      <pc:sldChg chg="addSp delSp modSp add mod ord">
        <pc:chgData name="Nina Ourania Williams" userId="a0d64807-a977-4175-888e-2b0a53d2cd4c" providerId="ADAL" clId="{EE9AF58D-170C-4D67-8493-E856A138FC86}" dt="2020-09-02T21:34:03.857" v="1894" actId="1076"/>
        <pc:sldMkLst>
          <pc:docMk/>
          <pc:sldMk cId="343168482" sldId="282"/>
        </pc:sldMkLst>
        <pc:spChg chg="mod">
          <ac:chgData name="Nina Ourania Williams" userId="a0d64807-a977-4175-888e-2b0a53d2cd4c" providerId="ADAL" clId="{EE9AF58D-170C-4D67-8493-E856A138FC86}" dt="2020-09-02T21:27:41.509" v="1631" actId="14100"/>
          <ac:spMkLst>
            <pc:docMk/>
            <pc:sldMk cId="343168482" sldId="282"/>
            <ac:spMk id="8" creationId="{07B06D40-2560-460C-B7FB-FCCDDC61FA96}"/>
          </ac:spMkLst>
        </pc:spChg>
        <pc:spChg chg="mod">
          <ac:chgData name="Nina Ourania Williams" userId="a0d64807-a977-4175-888e-2b0a53d2cd4c" providerId="ADAL" clId="{EE9AF58D-170C-4D67-8493-E856A138FC86}" dt="2020-09-02T21:32:47.397" v="1891" actId="1076"/>
          <ac:spMkLst>
            <pc:docMk/>
            <pc:sldMk cId="343168482" sldId="282"/>
            <ac:spMk id="22" creationId="{CFB1B0C4-E91C-4C18-808C-22E8E9D179B1}"/>
          </ac:spMkLst>
        </pc:spChg>
        <pc:picChg chg="add mod">
          <ac:chgData name="Nina Ourania Williams" userId="a0d64807-a977-4175-888e-2b0a53d2cd4c" providerId="ADAL" clId="{EE9AF58D-170C-4D67-8493-E856A138FC86}" dt="2020-09-02T21:34:03.857" v="1894" actId="1076"/>
          <ac:picMkLst>
            <pc:docMk/>
            <pc:sldMk cId="343168482" sldId="282"/>
            <ac:picMk id="2" creationId="{872D8C6F-3012-4013-8866-B3672488DDEE}"/>
          </ac:picMkLst>
        </pc:picChg>
        <pc:picChg chg="del">
          <ac:chgData name="Nina Ourania Williams" userId="a0d64807-a977-4175-888e-2b0a53d2cd4c" providerId="ADAL" clId="{EE9AF58D-170C-4D67-8493-E856A138FC86}" dt="2020-09-02T21:28:36.589" v="1753" actId="478"/>
          <ac:picMkLst>
            <pc:docMk/>
            <pc:sldMk cId="343168482" sldId="282"/>
            <ac:picMk id="3" creationId="{BA5786BF-60C1-4F69-82FE-E12E9643DDB8}"/>
          </ac:picMkLst>
        </pc:picChg>
        <pc:picChg chg="add mod">
          <ac:chgData name="Nina Ourania Williams" userId="a0d64807-a977-4175-888e-2b0a53d2cd4c" providerId="ADAL" clId="{EE9AF58D-170C-4D67-8493-E856A138FC86}" dt="2020-09-02T21:30:36.867" v="1768" actId="1076"/>
          <ac:picMkLst>
            <pc:docMk/>
            <pc:sldMk cId="343168482" sldId="282"/>
            <ac:picMk id="2050" creationId="{A7703A81-63AF-4288-9AA1-523B91DBB42C}"/>
          </ac:picMkLst>
        </pc:picChg>
      </pc:sldChg>
    </pc:docChg>
  </pc:docChgLst>
  <pc:docChgLst>
    <pc:chgData name="Kevin" userId="8af5486f-2d5a-47b1-93f8-bbc9760b0bdb" providerId="ADAL" clId="{82A62569-F21D-4C5B-BC5C-4343AC66E822}"/>
    <pc:docChg chg="undo redo custSel addSld delSld modSld sldOrd addSection delSection modSection modShowInfo">
      <pc:chgData name="Kevin" userId="8af5486f-2d5a-47b1-93f8-bbc9760b0bdb" providerId="ADAL" clId="{82A62569-F21D-4C5B-BC5C-4343AC66E822}" dt="2020-10-06T20:49:15.086" v="6723" actId="2744"/>
      <pc:docMkLst>
        <pc:docMk/>
      </pc:docMkLst>
      <pc:sldChg chg="del">
        <pc:chgData name="Kevin" userId="8af5486f-2d5a-47b1-93f8-bbc9760b0bdb" providerId="ADAL" clId="{82A62569-F21D-4C5B-BC5C-4343AC66E822}" dt="2020-09-02T21:45:32.109" v="3462" actId="47"/>
        <pc:sldMkLst>
          <pc:docMk/>
          <pc:sldMk cId="1848968787" sldId="258"/>
        </pc:sldMkLst>
      </pc:sldChg>
      <pc:sldChg chg="del">
        <pc:chgData name="Kevin" userId="8af5486f-2d5a-47b1-93f8-bbc9760b0bdb" providerId="ADAL" clId="{82A62569-F21D-4C5B-BC5C-4343AC66E822}" dt="2020-09-02T21:45:31.080" v="3461" actId="47"/>
        <pc:sldMkLst>
          <pc:docMk/>
          <pc:sldMk cId="199493965" sldId="259"/>
        </pc:sldMkLst>
      </pc:sldChg>
      <pc:sldChg chg="addSp delSp modSp mod ord modTransition addAnim delAnim modAnim modNotesTx">
        <pc:chgData name="Kevin" userId="8af5486f-2d5a-47b1-93f8-bbc9760b0bdb" providerId="ADAL" clId="{82A62569-F21D-4C5B-BC5C-4343AC66E822}" dt="2020-09-03T01:48:45.238" v="6655"/>
        <pc:sldMkLst>
          <pc:docMk/>
          <pc:sldMk cId="927143573" sldId="261"/>
        </pc:sldMkLst>
        <pc:spChg chg="add del mod">
          <ac:chgData name="Kevin" userId="8af5486f-2d5a-47b1-93f8-bbc9760b0bdb" providerId="ADAL" clId="{82A62569-F21D-4C5B-BC5C-4343AC66E822}" dt="2020-09-02T20:14:44.928" v="336"/>
          <ac:spMkLst>
            <pc:docMk/>
            <pc:sldMk cId="927143573" sldId="261"/>
            <ac:spMk id="3" creationId="{0E925803-E4C5-43A9-99A0-906D6DC383F0}"/>
          </ac:spMkLst>
        </pc:spChg>
        <pc:spChg chg="mod">
          <ac:chgData name="Kevin" userId="8af5486f-2d5a-47b1-93f8-bbc9760b0bdb" providerId="ADAL" clId="{82A62569-F21D-4C5B-BC5C-4343AC66E822}" dt="2020-09-02T20:27:29.490" v="384" actId="20577"/>
          <ac:spMkLst>
            <pc:docMk/>
            <pc:sldMk cId="927143573" sldId="261"/>
            <ac:spMk id="7" creationId="{7CD06FCB-E0A2-41BA-8032-80FEF118043F}"/>
          </ac:spMkLst>
        </pc:spChg>
        <pc:spChg chg="mod">
          <ac:chgData name="Kevin" userId="8af5486f-2d5a-47b1-93f8-bbc9760b0bdb" providerId="ADAL" clId="{82A62569-F21D-4C5B-BC5C-4343AC66E822}" dt="2020-09-02T20:29:49.439" v="879" actId="14100"/>
          <ac:spMkLst>
            <pc:docMk/>
            <pc:sldMk cId="927143573" sldId="261"/>
            <ac:spMk id="9" creationId="{23BFC09B-C494-408C-B2DB-EA2B8D63FA88}"/>
          </ac:spMkLst>
        </pc:spChg>
        <pc:spChg chg="add del mod">
          <ac:chgData name="Kevin" userId="8af5486f-2d5a-47b1-93f8-bbc9760b0bdb" providerId="ADAL" clId="{82A62569-F21D-4C5B-BC5C-4343AC66E822}" dt="2020-09-02T20:23:29.961" v="338" actId="478"/>
          <ac:spMkLst>
            <pc:docMk/>
            <pc:sldMk cId="927143573" sldId="261"/>
            <ac:spMk id="13" creationId="{248DAED9-AC16-43B0-B131-3816E78533CA}"/>
          </ac:spMkLst>
        </pc:spChg>
        <pc:spChg chg="add del mod">
          <ac:chgData name="Kevin" userId="8af5486f-2d5a-47b1-93f8-bbc9760b0bdb" providerId="ADAL" clId="{82A62569-F21D-4C5B-BC5C-4343AC66E822}" dt="2020-09-02T20:23:59.245" v="341"/>
          <ac:spMkLst>
            <pc:docMk/>
            <pc:sldMk cId="927143573" sldId="261"/>
            <ac:spMk id="15" creationId="{34387DAF-83E3-490C-BB08-E0478BCA4F5C}"/>
          </ac:spMkLst>
        </pc:spChg>
        <pc:spChg chg="add del mod">
          <ac:chgData name="Kevin" userId="8af5486f-2d5a-47b1-93f8-bbc9760b0bdb" providerId="ADAL" clId="{82A62569-F21D-4C5B-BC5C-4343AC66E822}" dt="2020-09-02T20:44:02.225" v="2715" actId="478"/>
          <ac:spMkLst>
            <pc:docMk/>
            <pc:sldMk cId="927143573" sldId="261"/>
            <ac:spMk id="19" creationId="{609E94DA-37C5-4A1E-A2C8-BDAD826C1E69}"/>
          </ac:spMkLst>
        </pc:spChg>
        <pc:spChg chg="add del mod">
          <ac:chgData name="Kevin" userId="8af5486f-2d5a-47b1-93f8-bbc9760b0bdb" providerId="ADAL" clId="{82A62569-F21D-4C5B-BC5C-4343AC66E822}" dt="2020-09-02T20:50:04.096" v="2819" actId="478"/>
          <ac:spMkLst>
            <pc:docMk/>
            <pc:sldMk cId="927143573" sldId="261"/>
            <ac:spMk id="42" creationId="{FFBD7975-FF33-4D2B-AB1E-1A7506F903CF}"/>
          </ac:spMkLst>
        </pc:spChg>
        <pc:spChg chg="add del mod">
          <ac:chgData name="Kevin" userId="8af5486f-2d5a-47b1-93f8-bbc9760b0bdb" providerId="ADAL" clId="{82A62569-F21D-4C5B-BC5C-4343AC66E822}" dt="2020-09-02T20:50:01.194" v="2818" actId="478"/>
          <ac:spMkLst>
            <pc:docMk/>
            <pc:sldMk cId="927143573" sldId="261"/>
            <ac:spMk id="47" creationId="{90009E7D-F138-4A8A-B728-9F79C7F5BBFE}"/>
          </ac:spMkLst>
        </pc:spChg>
        <pc:picChg chg="add mod">
          <ac:chgData name="Kevin" userId="8af5486f-2d5a-47b1-93f8-bbc9760b0bdb" providerId="ADAL" clId="{82A62569-F21D-4C5B-BC5C-4343AC66E822}" dt="2020-09-02T20:06:59" v="332"/>
          <ac:picMkLst>
            <pc:docMk/>
            <pc:sldMk cId="927143573" sldId="261"/>
            <ac:picMk id="8" creationId="{6EE7AFC9-3631-4964-9581-A1FAC724ECDD}"/>
          </ac:picMkLst>
        </pc:picChg>
        <pc:picChg chg="add del mod">
          <ac:chgData name="Kevin" userId="8af5486f-2d5a-47b1-93f8-bbc9760b0bdb" providerId="ADAL" clId="{82A62569-F21D-4C5B-BC5C-4343AC66E822}" dt="2020-09-02T20:23:48.429" v="340" actId="478"/>
          <ac:picMkLst>
            <pc:docMk/>
            <pc:sldMk cId="927143573" sldId="261"/>
            <ac:picMk id="10" creationId="{CC6F0155-E2A8-47B7-BD86-01EB6D5D31C7}"/>
          </ac:picMkLst>
        </pc:picChg>
        <pc:picChg chg="del">
          <ac:chgData name="Kevin" userId="8af5486f-2d5a-47b1-93f8-bbc9760b0bdb" providerId="ADAL" clId="{82A62569-F21D-4C5B-BC5C-4343AC66E822}" dt="2020-09-02T20:04:19.752" v="330" actId="478"/>
          <ac:picMkLst>
            <pc:docMk/>
            <pc:sldMk cId="927143573" sldId="261"/>
            <ac:picMk id="12" creationId="{EBC7F3FA-D855-4411-88C3-01C0C337FC8F}"/>
          </ac:picMkLst>
        </pc:picChg>
        <pc:picChg chg="add mod">
          <ac:chgData name="Kevin" userId="8af5486f-2d5a-47b1-93f8-bbc9760b0bdb" providerId="ADAL" clId="{82A62569-F21D-4C5B-BC5C-4343AC66E822}" dt="2020-09-02T20:23:59.245" v="341"/>
          <ac:picMkLst>
            <pc:docMk/>
            <pc:sldMk cId="927143573" sldId="261"/>
            <ac:picMk id="16" creationId="{18548BFC-CA02-426E-BE01-C069F99F6753}"/>
          </ac:picMkLst>
        </pc:picChg>
        <pc:picChg chg="add del mod">
          <ac:chgData name="Kevin" userId="8af5486f-2d5a-47b1-93f8-bbc9760b0bdb" providerId="ADAL" clId="{82A62569-F21D-4C5B-BC5C-4343AC66E822}" dt="2020-09-02T22:01:56.395" v="4624" actId="478"/>
          <ac:picMkLst>
            <pc:docMk/>
            <pc:sldMk cId="927143573" sldId="261"/>
            <ac:picMk id="18" creationId="{94800DF7-F85A-42E5-8B06-0BC38F00AD2C}"/>
          </ac:picMkLst>
        </pc:picChg>
        <pc:picChg chg="add del mod">
          <ac:chgData name="Kevin" userId="8af5486f-2d5a-47b1-93f8-bbc9760b0bdb" providerId="ADAL" clId="{82A62569-F21D-4C5B-BC5C-4343AC66E822}" dt="2020-09-02T20:48:23.948" v="2802" actId="478"/>
          <ac:picMkLst>
            <pc:docMk/>
            <pc:sldMk cId="927143573" sldId="261"/>
            <ac:picMk id="21" creationId="{8009B009-95BF-4721-833A-0420D67115BE}"/>
          </ac:picMkLst>
        </pc:picChg>
        <pc:picChg chg="add del mod">
          <ac:chgData name="Kevin" userId="8af5486f-2d5a-47b1-93f8-bbc9760b0bdb" providerId="ADAL" clId="{82A62569-F21D-4C5B-BC5C-4343AC66E822}" dt="2020-09-02T20:48:23.948" v="2802" actId="478"/>
          <ac:picMkLst>
            <pc:docMk/>
            <pc:sldMk cId="927143573" sldId="261"/>
            <ac:picMk id="23" creationId="{D933E08D-AE69-4317-8698-D39C392864EF}"/>
          </ac:picMkLst>
        </pc:picChg>
        <pc:picChg chg="add del mod">
          <ac:chgData name="Kevin" userId="8af5486f-2d5a-47b1-93f8-bbc9760b0bdb" providerId="ADAL" clId="{82A62569-F21D-4C5B-BC5C-4343AC66E822}" dt="2020-09-02T20:48:23.948" v="2802" actId="478"/>
          <ac:picMkLst>
            <pc:docMk/>
            <pc:sldMk cId="927143573" sldId="261"/>
            <ac:picMk id="25" creationId="{F992FAB4-2A05-4CAE-ABFA-AB477F9399AF}"/>
          </ac:picMkLst>
        </pc:picChg>
        <pc:picChg chg="add del mod">
          <ac:chgData name="Kevin" userId="8af5486f-2d5a-47b1-93f8-bbc9760b0bdb" providerId="ADAL" clId="{82A62569-F21D-4C5B-BC5C-4343AC66E822}" dt="2020-09-02T20:48:23.948" v="2802" actId="478"/>
          <ac:picMkLst>
            <pc:docMk/>
            <pc:sldMk cId="927143573" sldId="261"/>
            <ac:picMk id="27" creationId="{50BD6FC7-6CBE-451C-A574-FAC054666A67}"/>
          </ac:picMkLst>
        </pc:picChg>
        <pc:picChg chg="add del mod">
          <ac:chgData name="Kevin" userId="8af5486f-2d5a-47b1-93f8-bbc9760b0bdb" providerId="ADAL" clId="{82A62569-F21D-4C5B-BC5C-4343AC66E822}" dt="2020-09-02T20:48:23.948" v="2802" actId="478"/>
          <ac:picMkLst>
            <pc:docMk/>
            <pc:sldMk cId="927143573" sldId="261"/>
            <ac:picMk id="29" creationId="{DC4C4336-9739-4152-A1BD-FDC1A04707C7}"/>
          </ac:picMkLst>
        </pc:picChg>
        <pc:picChg chg="add del mod">
          <ac:chgData name="Kevin" userId="8af5486f-2d5a-47b1-93f8-bbc9760b0bdb" providerId="ADAL" clId="{82A62569-F21D-4C5B-BC5C-4343AC66E822}" dt="2020-09-02T20:48:23.948" v="2802" actId="478"/>
          <ac:picMkLst>
            <pc:docMk/>
            <pc:sldMk cId="927143573" sldId="261"/>
            <ac:picMk id="31" creationId="{67B81553-F2D0-4C09-8FBC-B7D1FC706EFF}"/>
          </ac:picMkLst>
        </pc:picChg>
        <pc:picChg chg="add del mod">
          <ac:chgData name="Kevin" userId="8af5486f-2d5a-47b1-93f8-bbc9760b0bdb" providerId="ADAL" clId="{82A62569-F21D-4C5B-BC5C-4343AC66E822}" dt="2020-09-02T20:48:23.948" v="2802" actId="478"/>
          <ac:picMkLst>
            <pc:docMk/>
            <pc:sldMk cId="927143573" sldId="261"/>
            <ac:picMk id="33" creationId="{C7FBBBE4-E9B9-4330-BC9B-A423B4E48C51}"/>
          </ac:picMkLst>
        </pc:picChg>
        <pc:picChg chg="add del mod">
          <ac:chgData name="Kevin" userId="8af5486f-2d5a-47b1-93f8-bbc9760b0bdb" providerId="ADAL" clId="{82A62569-F21D-4C5B-BC5C-4343AC66E822}" dt="2020-09-02T20:48:23.948" v="2802" actId="478"/>
          <ac:picMkLst>
            <pc:docMk/>
            <pc:sldMk cId="927143573" sldId="261"/>
            <ac:picMk id="35" creationId="{8644060C-3D2F-4E89-959C-F6074079F9B8}"/>
          </ac:picMkLst>
        </pc:picChg>
        <pc:picChg chg="add del mod">
          <ac:chgData name="Kevin" userId="8af5486f-2d5a-47b1-93f8-bbc9760b0bdb" providerId="ADAL" clId="{82A62569-F21D-4C5B-BC5C-4343AC66E822}" dt="2020-09-02T20:48:23.948" v="2802" actId="478"/>
          <ac:picMkLst>
            <pc:docMk/>
            <pc:sldMk cId="927143573" sldId="261"/>
            <ac:picMk id="37" creationId="{4E6FED1F-96F4-4539-9286-FA9FCD0204A7}"/>
          </ac:picMkLst>
        </pc:picChg>
        <pc:picChg chg="add del mod">
          <ac:chgData name="Kevin" userId="8af5486f-2d5a-47b1-93f8-bbc9760b0bdb" providerId="ADAL" clId="{82A62569-F21D-4C5B-BC5C-4343AC66E822}" dt="2020-09-02T20:48:23.948" v="2802" actId="478"/>
          <ac:picMkLst>
            <pc:docMk/>
            <pc:sldMk cId="927143573" sldId="261"/>
            <ac:picMk id="39" creationId="{0A8F13B0-E61D-4E89-919E-76BE32EB8EB9}"/>
          </ac:picMkLst>
        </pc:picChg>
        <pc:picChg chg="add del mod">
          <ac:chgData name="Kevin" userId="8af5486f-2d5a-47b1-93f8-bbc9760b0bdb" providerId="ADAL" clId="{82A62569-F21D-4C5B-BC5C-4343AC66E822}" dt="2020-09-02T20:50:04.096" v="2819" actId="478"/>
          <ac:picMkLst>
            <pc:docMk/>
            <pc:sldMk cId="927143573" sldId="261"/>
            <ac:picMk id="41" creationId="{250F7733-9F45-4828-B4FC-1F6787B43028}"/>
          </ac:picMkLst>
        </pc:picChg>
        <pc:picChg chg="add del mod">
          <ac:chgData name="Kevin" userId="8af5486f-2d5a-47b1-93f8-bbc9760b0bdb" providerId="ADAL" clId="{82A62569-F21D-4C5B-BC5C-4343AC66E822}" dt="2020-09-02T20:50:04.096" v="2819" actId="478"/>
          <ac:picMkLst>
            <pc:docMk/>
            <pc:sldMk cId="927143573" sldId="261"/>
            <ac:picMk id="44" creationId="{90D1D7B5-0EB1-4793-9A1E-98A3BFA2E857}"/>
          </ac:picMkLst>
        </pc:picChg>
        <pc:picChg chg="add del mod">
          <ac:chgData name="Kevin" userId="8af5486f-2d5a-47b1-93f8-bbc9760b0bdb" providerId="ADAL" clId="{82A62569-F21D-4C5B-BC5C-4343AC66E822}" dt="2020-09-02T20:50:01.194" v="2818" actId="478"/>
          <ac:picMkLst>
            <pc:docMk/>
            <pc:sldMk cId="927143573" sldId="261"/>
            <ac:picMk id="46" creationId="{F4893A9F-2AD2-42E5-BA71-2462F4AF8F91}"/>
          </ac:picMkLst>
        </pc:picChg>
      </pc:sldChg>
      <pc:sldChg chg="del">
        <pc:chgData name="Kevin" userId="8af5486f-2d5a-47b1-93f8-bbc9760b0bdb" providerId="ADAL" clId="{82A62569-F21D-4C5B-BC5C-4343AC66E822}" dt="2020-09-02T21:45:30.110" v="3460" actId="47"/>
        <pc:sldMkLst>
          <pc:docMk/>
          <pc:sldMk cId="1433720532" sldId="262"/>
        </pc:sldMkLst>
      </pc:sldChg>
      <pc:sldChg chg="del">
        <pc:chgData name="Kevin" userId="8af5486f-2d5a-47b1-93f8-bbc9760b0bdb" providerId="ADAL" clId="{82A62569-F21D-4C5B-BC5C-4343AC66E822}" dt="2020-09-02T21:45:28.900" v="3459" actId="47"/>
        <pc:sldMkLst>
          <pc:docMk/>
          <pc:sldMk cId="435844272" sldId="263"/>
        </pc:sldMkLst>
      </pc:sldChg>
      <pc:sldChg chg="del">
        <pc:chgData name="Kevin" userId="8af5486f-2d5a-47b1-93f8-bbc9760b0bdb" providerId="ADAL" clId="{82A62569-F21D-4C5B-BC5C-4343AC66E822}" dt="2020-09-02T21:45:34.722" v="3463" actId="47"/>
        <pc:sldMkLst>
          <pc:docMk/>
          <pc:sldMk cId="3218985043" sldId="264"/>
        </pc:sldMkLst>
      </pc:sldChg>
      <pc:sldChg chg="modSp mod modTransition">
        <pc:chgData name="Kevin" userId="8af5486f-2d5a-47b1-93f8-bbc9760b0bdb" providerId="ADAL" clId="{82A62569-F21D-4C5B-BC5C-4343AC66E822}" dt="2020-09-03T01:48:31.145" v="6642"/>
        <pc:sldMkLst>
          <pc:docMk/>
          <pc:sldMk cId="4227525036" sldId="268"/>
        </pc:sldMkLst>
        <pc:spChg chg="mod">
          <ac:chgData name="Kevin" userId="8af5486f-2d5a-47b1-93f8-bbc9760b0bdb" providerId="ADAL" clId="{82A62569-F21D-4C5B-BC5C-4343AC66E822}" dt="2020-09-02T20:42:03.811" v="2710" actId="14100"/>
          <ac:spMkLst>
            <pc:docMk/>
            <pc:sldMk cId="4227525036" sldId="268"/>
            <ac:spMk id="5" creationId="{50B5AA05-D355-47D9-A406-831A23E30CB9}"/>
          </ac:spMkLst>
        </pc:spChg>
        <pc:spChg chg="mod">
          <ac:chgData name="Kevin" userId="8af5486f-2d5a-47b1-93f8-bbc9760b0bdb" providerId="ADAL" clId="{82A62569-F21D-4C5B-BC5C-4343AC66E822}" dt="2020-09-02T20:03:18.698" v="256" actId="20577"/>
          <ac:spMkLst>
            <pc:docMk/>
            <pc:sldMk cId="4227525036" sldId="268"/>
            <ac:spMk id="7" creationId="{911C375E-C934-41C6-A5C5-9BEB1A2F6C91}"/>
          </ac:spMkLst>
        </pc:spChg>
        <pc:spChg chg="mod">
          <ac:chgData name="Kevin" userId="8af5486f-2d5a-47b1-93f8-bbc9760b0bdb" providerId="ADAL" clId="{82A62569-F21D-4C5B-BC5C-4343AC66E822}" dt="2020-09-02T20:26:52.680" v="376" actId="20577"/>
          <ac:spMkLst>
            <pc:docMk/>
            <pc:sldMk cId="4227525036" sldId="268"/>
            <ac:spMk id="8" creationId="{782BB53E-7268-47D3-BB32-F1CBFBC11662}"/>
          </ac:spMkLst>
        </pc:spChg>
      </pc:sldChg>
      <pc:sldChg chg="del">
        <pc:chgData name="Kevin" userId="8af5486f-2d5a-47b1-93f8-bbc9760b0bdb" providerId="ADAL" clId="{82A62569-F21D-4C5B-BC5C-4343AC66E822}" dt="2020-09-02T22:23:19.704" v="5969" actId="47"/>
        <pc:sldMkLst>
          <pc:docMk/>
          <pc:sldMk cId="355392304" sldId="269"/>
        </pc:sldMkLst>
      </pc:sldChg>
      <pc:sldChg chg="addSp delSp add del setBg delDesignElem">
        <pc:chgData name="Kevin" userId="8af5486f-2d5a-47b1-93f8-bbc9760b0bdb" providerId="ADAL" clId="{82A62569-F21D-4C5B-BC5C-4343AC66E822}" dt="2020-09-02T22:35:23.619" v="6221"/>
        <pc:sldMkLst>
          <pc:docMk/>
          <pc:sldMk cId="1268330792" sldId="270"/>
        </pc:sldMkLst>
        <pc:spChg chg="add del">
          <ac:chgData name="Kevin" userId="8af5486f-2d5a-47b1-93f8-bbc9760b0bdb" providerId="ADAL" clId="{82A62569-F21D-4C5B-BC5C-4343AC66E822}" dt="2020-09-02T22:35:23.619" v="6221"/>
          <ac:spMkLst>
            <pc:docMk/>
            <pc:sldMk cId="1268330792" sldId="270"/>
            <ac:spMk id="17" creationId="{8E019540-1104-4B12-9F83-45F58674186F}"/>
          </ac:spMkLst>
        </pc:spChg>
        <pc:spChg chg="add del">
          <ac:chgData name="Kevin" userId="8af5486f-2d5a-47b1-93f8-bbc9760b0bdb" providerId="ADAL" clId="{82A62569-F21D-4C5B-BC5C-4343AC66E822}" dt="2020-09-02T22:35:23.619" v="6221"/>
          <ac:spMkLst>
            <pc:docMk/>
            <pc:sldMk cId="1268330792" sldId="270"/>
            <ac:spMk id="19" creationId="{3580CFD6-E44A-486A-9E73-D8D948F78A34}"/>
          </ac:spMkLst>
        </pc:spChg>
      </pc:sldChg>
      <pc:sldChg chg="addSp delSp modSp add del mod ord modTransition">
        <pc:chgData name="Kevin" userId="8af5486f-2d5a-47b1-93f8-bbc9760b0bdb" providerId="ADAL" clId="{82A62569-F21D-4C5B-BC5C-4343AC66E822}" dt="2020-09-03T01:53:39.360" v="6722"/>
        <pc:sldMkLst>
          <pc:docMk/>
          <pc:sldMk cId="4140229055" sldId="270"/>
        </pc:sldMkLst>
        <pc:spChg chg="add del mod">
          <ac:chgData name="Kevin" userId="8af5486f-2d5a-47b1-93f8-bbc9760b0bdb" providerId="ADAL" clId="{82A62569-F21D-4C5B-BC5C-4343AC66E822}" dt="2020-09-02T22:35:47.555" v="6230" actId="478"/>
          <ac:spMkLst>
            <pc:docMk/>
            <pc:sldMk cId="4140229055" sldId="270"/>
            <ac:spMk id="3" creationId="{96600457-FAF0-4470-83DE-E38814A5D106}"/>
          </ac:spMkLst>
        </pc:spChg>
        <pc:spChg chg="del">
          <ac:chgData name="Kevin" userId="8af5486f-2d5a-47b1-93f8-bbc9760b0bdb" providerId="ADAL" clId="{82A62569-F21D-4C5B-BC5C-4343AC66E822}" dt="2020-09-02T22:35:07.867" v="6215" actId="478"/>
          <ac:spMkLst>
            <pc:docMk/>
            <pc:sldMk cId="4140229055" sldId="270"/>
            <ac:spMk id="7" creationId="{911C375E-C934-41C6-A5C5-9BEB1A2F6C91}"/>
          </ac:spMkLst>
        </pc:spChg>
        <pc:spChg chg="add mod">
          <ac:chgData name="Kevin" userId="8af5486f-2d5a-47b1-93f8-bbc9760b0bdb" providerId="ADAL" clId="{82A62569-F21D-4C5B-BC5C-4343AC66E822}" dt="2020-09-02T22:23:33.650" v="5971"/>
          <ac:spMkLst>
            <pc:docMk/>
            <pc:sldMk cId="4140229055" sldId="270"/>
            <ac:spMk id="9" creationId="{713F1A62-3F63-4619-B517-014ED8B2475C}"/>
          </ac:spMkLst>
        </pc:spChg>
        <pc:spChg chg="add mod">
          <ac:chgData name="Kevin" userId="8af5486f-2d5a-47b1-93f8-bbc9760b0bdb" providerId="ADAL" clId="{82A62569-F21D-4C5B-BC5C-4343AC66E822}" dt="2020-09-02T22:35:08.141" v="6216"/>
          <ac:spMkLst>
            <pc:docMk/>
            <pc:sldMk cId="4140229055" sldId="270"/>
            <ac:spMk id="12" creationId="{6642DC32-3A14-4FCE-8A38-E006DB9CB592}"/>
          </ac:spMkLst>
        </pc:spChg>
        <pc:spChg chg="del">
          <ac:chgData name="Kevin" userId="8af5486f-2d5a-47b1-93f8-bbc9760b0bdb" providerId="ADAL" clId="{82A62569-F21D-4C5B-BC5C-4343AC66E822}" dt="2020-09-02T22:23:33.282" v="5970" actId="478"/>
          <ac:spMkLst>
            <pc:docMk/>
            <pc:sldMk cId="4140229055" sldId="270"/>
            <ac:spMk id="15" creationId="{D26197B9-CB3A-4EBC-8206-9E4EE11C3CF7}"/>
          </ac:spMkLst>
        </pc:spChg>
      </pc:sldChg>
      <pc:sldChg chg="del">
        <pc:chgData name="Kevin" userId="8af5486f-2d5a-47b1-93f8-bbc9760b0bdb" providerId="ADAL" clId="{82A62569-F21D-4C5B-BC5C-4343AC66E822}" dt="2020-09-02T20:23:40.978" v="339" actId="47"/>
        <pc:sldMkLst>
          <pc:docMk/>
          <pc:sldMk cId="75023325" sldId="271"/>
        </pc:sldMkLst>
      </pc:sldChg>
      <pc:sldChg chg="addSp delSp modSp new mod ord modTransition chgLayout">
        <pc:chgData name="Kevin" userId="8af5486f-2d5a-47b1-93f8-bbc9760b0bdb" providerId="ADAL" clId="{82A62569-F21D-4C5B-BC5C-4343AC66E822}" dt="2020-09-02T22:47:49.596" v="6405"/>
        <pc:sldMkLst>
          <pc:docMk/>
          <pc:sldMk cId="2052718111" sldId="271"/>
        </pc:sldMkLst>
        <pc:spChg chg="mod ord">
          <ac:chgData name="Kevin" userId="8af5486f-2d5a-47b1-93f8-bbc9760b0bdb" providerId="ADAL" clId="{82A62569-F21D-4C5B-BC5C-4343AC66E822}" dt="2020-09-02T21:42:53.802" v="3419" actId="700"/>
          <ac:spMkLst>
            <pc:docMk/>
            <pc:sldMk cId="2052718111" sldId="271"/>
            <ac:spMk id="5" creationId="{ECC55542-8049-4A3D-B831-0B4C8BD8221B}"/>
          </ac:spMkLst>
        </pc:spChg>
        <pc:spChg chg="mod ord">
          <ac:chgData name="Kevin" userId="8af5486f-2d5a-47b1-93f8-bbc9760b0bdb" providerId="ADAL" clId="{82A62569-F21D-4C5B-BC5C-4343AC66E822}" dt="2020-09-02T21:42:53.802" v="3419" actId="700"/>
          <ac:spMkLst>
            <pc:docMk/>
            <pc:sldMk cId="2052718111" sldId="271"/>
            <ac:spMk id="6" creationId="{CA9CE580-9E14-4AED-8791-967DC40B4CBD}"/>
          </ac:spMkLst>
        </pc:spChg>
        <pc:spChg chg="mod ord">
          <ac:chgData name="Kevin" userId="8af5486f-2d5a-47b1-93f8-bbc9760b0bdb" providerId="ADAL" clId="{82A62569-F21D-4C5B-BC5C-4343AC66E822}" dt="2020-09-02T21:42:53.802" v="3419" actId="700"/>
          <ac:spMkLst>
            <pc:docMk/>
            <pc:sldMk cId="2052718111" sldId="271"/>
            <ac:spMk id="7" creationId="{4AE5C586-5CD7-47B1-8410-23D3C230745D}"/>
          </ac:spMkLst>
        </pc:spChg>
        <pc:spChg chg="del mod ord">
          <ac:chgData name="Kevin" userId="8af5486f-2d5a-47b1-93f8-bbc9760b0bdb" providerId="ADAL" clId="{82A62569-F21D-4C5B-BC5C-4343AC66E822}" dt="2020-09-02T21:42:39.025" v="3404" actId="478"/>
          <ac:spMkLst>
            <pc:docMk/>
            <pc:sldMk cId="2052718111" sldId="271"/>
            <ac:spMk id="8" creationId="{07B06D40-2560-460C-B7FB-FCCDDC61FA96}"/>
          </ac:spMkLst>
        </pc:spChg>
        <pc:spChg chg="add del mod ord">
          <ac:chgData name="Kevin" userId="8af5486f-2d5a-47b1-93f8-bbc9760b0bdb" providerId="ADAL" clId="{82A62569-F21D-4C5B-BC5C-4343AC66E822}" dt="2020-09-02T21:41:23.178" v="3385" actId="700"/>
          <ac:spMkLst>
            <pc:docMk/>
            <pc:sldMk cId="2052718111" sldId="271"/>
            <ac:spMk id="9" creationId="{8ADA7AF3-B60A-4968-ADD0-4360EEF6DC45}"/>
          </ac:spMkLst>
        </pc:spChg>
        <pc:spChg chg="add mod ord">
          <ac:chgData name="Kevin" userId="8af5486f-2d5a-47b1-93f8-bbc9760b0bdb" providerId="ADAL" clId="{82A62569-F21D-4C5B-BC5C-4343AC66E822}" dt="2020-09-02T21:42:53.802" v="3419" actId="700"/>
          <ac:spMkLst>
            <pc:docMk/>
            <pc:sldMk cId="2052718111" sldId="271"/>
            <ac:spMk id="12" creationId="{3E1B31BD-3C9B-46DE-B37E-1CE4C76F48E2}"/>
          </ac:spMkLst>
        </pc:spChg>
        <pc:spChg chg="add del mod ord">
          <ac:chgData name="Kevin" userId="8af5486f-2d5a-47b1-93f8-bbc9760b0bdb" providerId="ADAL" clId="{82A62569-F21D-4C5B-BC5C-4343AC66E822}" dt="2020-09-02T21:46:55.241" v="3506" actId="22"/>
          <ac:spMkLst>
            <pc:docMk/>
            <pc:sldMk cId="2052718111" sldId="271"/>
            <ac:spMk id="13" creationId="{AE35BF25-CEEC-49F9-AC3E-58C488FC42ED}"/>
          </ac:spMkLst>
        </pc:spChg>
        <pc:spChg chg="add mod">
          <ac:chgData name="Kevin" userId="8af5486f-2d5a-47b1-93f8-bbc9760b0bdb" providerId="ADAL" clId="{82A62569-F21D-4C5B-BC5C-4343AC66E822}" dt="2020-09-02T21:42:10.560" v="3398" actId="20577"/>
          <ac:spMkLst>
            <pc:docMk/>
            <pc:sldMk cId="2052718111" sldId="271"/>
            <ac:spMk id="16" creationId="{82E6554D-2A99-41C7-903F-7055869989DC}"/>
          </ac:spMkLst>
        </pc:spChg>
        <pc:spChg chg="add del mod">
          <ac:chgData name="Kevin" userId="8af5486f-2d5a-47b1-93f8-bbc9760b0bdb" providerId="ADAL" clId="{82A62569-F21D-4C5B-BC5C-4343AC66E822}" dt="2020-09-02T21:42:44.085" v="3405" actId="478"/>
          <ac:spMkLst>
            <pc:docMk/>
            <pc:sldMk cId="2052718111" sldId="271"/>
            <ac:spMk id="18" creationId="{DCCB3E70-8820-4102-8456-9532700D2AE4}"/>
          </ac:spMkLst>
        </pc:spChg>
        <pc:spChg chg="mod ord">
          <ac:chgData name="Kevin" userId="8af5486f-2d5a-47b1-93f8-bbc9760b0bdb" providerId="ADAL" clId="{82A62569-F21D-4C5B-BC5C-4343AC66E822}" dt="2020-09-02T21:49:21.192" v="3760" actId="20577"/>
          <ac:spMkLst>
            <pc:docMk/>
            <pc:sldMk cId="2052718111" sldId="271"/>
            <ac:spMk id="22" creationId="{CFB1B0C4-E91C-4C18-808C-22E8E9D179B1}"/>
          </ac:spMkLst>
        </pc:spChg>
        <pc:picChg chg="del mod">
          <ac:chgData name="Kevin" userId="8af5486f-2d5a-47b1-93f8-bbc9760b0bdb" providerId="ADAL" clId="{82A62569-F21D-4C5B-BC5C-4343AC66E822}" dt="2020-09-02T21:46:53.795" v="3505" actId="21"/>
          <ac:picMkLst>
            <pc:docMk/>
            <pc:sldMk cId="2052718111" sldId="271"/>
            <ac:picMk id="11" creationId="{845340C1-4B93-4E6B-9BFC-E71D16BA6F24}"/>
          </ac:picMkLst>
        </pc:picChg>
        <pc:picChg chg="del">
          <ac:chgData name="Kevin" userId="8af5486f-2d5a-47b1-93f8-bbc9760b0bdb" providerId="ADAL" clId="{82A62569-F21D-4C5B-BC5C-4343AC66E822}" dt="2020-09-02T21:08:27.381" v="2888" actId="478"/>
          <ac:picMkLst>
            <pc:docMk/>
            <pc:sldMk cId="2052718111" sldId="271"/>
            <ac:picMk id="14" creationId="{566E56C2-9A1C-45A4-8DD0-E169AB6164CD}"/>
          </ac:picMkLst>
        </pc:picChg>
        <pc:picChg chg="add mod">
          <ac:chgData name="Kevin" userId="8af5486f-2d5a-47b1-93f8-bbc9760b0bdb" providerId="ADAL" clId="{82A62569-F21D-4C5B-BC5C-4343AC66E822}" dt="2020-09-02T22:26:16.684" v="5982" actId="14100"/>
          <ac:picMkLst>
            <pc:docMk/>
            <pc:sldMk cId="2052718111" sldId="271"/>
            <ac:picMk id="15" creationId="{B5B2BED2-8275-4816-8C99-9899F52A6590}"/>
          </ac:picMkLst>
        </pc:picChg>
        <pc:picChg chg="del">
          <ac:chgData name="Kevin" userId="8af5486f-2d5a-47b1-93f8-bbc9760b0bdb" providerId="ADAL" clId="{82A62569-F21D-4C5B-BC5C-4343AC66E822}" dt="2020-09-02T21:08:27.381" v="2888" actId="478"/>
          <ac:picMkLst>
            <pc:docMk/>
            <pc:sldMk cId="2052718111" sldId="271"/>
            <ac:picMk id="17" creationId="{0F09681C-BD20-477A-994F-AE800D0710A8}"/>
          </ac:picMkLst>
        </pc:picChg>
        <pc:picChg chg="del">
          <ac:chgData name="Kevin" userId="8af5486f-2d5a-47b1-93f8-bbc9760b0bdb" providerId="ADAL" clId="{82A62569-F21D-4C5B-BC5C-4343AC66E822}" dt="2020-09-02T21:08:27.381" v="2888" actId="478"/>
          <ac:picMkLst>
            <pc:docMk/>
            <pc:sldMk cId="2052718111" sldId="271"/>
            <ac:picMk id="19" creationId="{2E6A836E-F86B-4245-836E-DDE5058806FB}"/>
          </ac:picMkLst>
        </pc:picChg>
        <pc:picChg chg="del">
          <ac:chgData name="Kevin" userId="8af5486f-2d5a-47b1-93f8-bbc9760b0bdb" providerId="ADAL" clId="{82A62569-F21D-4C5B-BC5C-4343AC66E822}" dt="2020-09-02T21:08:27.381" v="2888" actId="478"/>
          <ac:picMkLst>
            <pc:docMk/>
            <pc:sldMk cId="2052718111" sldId="271"/>
            <ac:picMk id="21" creationId="{D5A47596-7168-409E-AFDF-CC497F4FA8BF}"/>
          </ac:picMkLst>
        </pc:picChg>
      </pc:sldChg>
      <pc:sldChg chg="addSp delSp modSp new mod ord modTransition">
        <pc:chgData name="Kevin" userId="8af5486f-2d5a-47b1-93f8-bbc9760b0bdb" providerId="ADAL" clId="{82A62569-F21D-4C5B-BC5C-4343AC66E822}" dt="2020-09-02T22:47:49.596" v="6405"/>
        <pc:sldMkLst>
          <pc:docMk/>
          <pc:sldMk cId="2503122011" sldId="272"/>
        </pc:sldMkLst>
        <pc:spChg chg="mod">
          <ac:chgData name="Kevin" userId="8af5486f-2d5a-47b1-93f8-bbc9760b0bdb" providerId="ADAL" clId="{82A62569-F21D-4C5B-BC5C-4343AC66E822}" dt="2020-09-02T20:37:05.520" v="2392" actId="20577"/>
          <ac:spMkLst>
            <pc:docMk/>
            <pc:sldMk cId="2503122011" sldId="272"/>
            <ac:spMk id="2" creationId="{E50B12D1-4E37-4C8C-9A8E-0AA4F981DD2F}"/>
          </ac:spMkLst>
        </pc:spChg>
        <pc:spChg chg="mod">
          <ac:chgData name="Kevin" userId="8af5486f-2d5a-47b1-93f8-bbc9760b0bdb" providerId="ADAL" clId="{82A62569-F21D-4C5B-BC5C-4343AC66E822}" dt="2020-09-02T20:41:32.104" v="2704" actId="20577"/>
          <ac:spMkLst>
            <pc:docMk/>
            <pc:sldMk cId="2503122011" sldId="272"/>
            <ac:spMk id="3" creationId="{3EBEB93B-EF9A-42C8-8AD8-1F58437F0914}"/>
          </ac:spMkLst>
        </pc:spChg>
        <pc:spChg chg="mod">
          <ac:chgData name="Kevin" userId="8af5486f-2d5a-47b1-93f8-bbc9760b0bdb" providerId="ADAL" clId="{82A62569-F21D-4C5B-BC5C-4343AC66E822}" dt="2020-09-02T20:41:12.549" v="2674" actId="20577"/>
          <ac:spMkLst>
            <pc:docMk/>
            <pc:sldMk cId="2503122011" sldId="272"/>
            <ac:spMk id="4" creationId="{EBFF9EC2-503E-4962-9814-C41E9CDCB3D0}"/>
          </ac:spMkLst>
        </pc:spChg>
        <pc:spChg chg="mod">
          <ac:chgData name="Kevin" userId="8af5486f-2d5a-47b1-93f8-bbc9760b0bdb" providerId="ADAL" clId="{82A62569-F21D-4C5B-BC5C-4343AC66E822}" dt="2020-09-02T22:20:22.705" v="5761" actId="255"/>
          <ac:spMkLst>
            <pc:docMk/>
            <pc:sldMk cId="2503122011" sldId="272"/>
            <ac:spMk id="6" creationId="{CA4FFBBD-DE94-4999-BAB8-6ED3E4C8FB45}"/>
          </ac:spMkLst>
        </pc:spChg>
        <pc:spChg chg="add mod">
          <ac:chgData name="Kevin" userId="8af5486f-2d5a-47b1-93f8-bbc9760b0bdb" providerId="ADAL" clId="{82A62569-F21D-4C5B-BC5C-4343AC66E822}" dt="2020-09-02T20:39:46.754" v="2544" actId="1076"/>
          <ac:spMkLst>
            <pc:docMk/>
            <pc:sldMk cId="2503122011" sldId="272"/>
            <ac:spMk id="8" creationId="{D40062F2-B6AC-4DE4-938D-84EBBF63CEA4}"/>
          </ac:spMkLst>
        </pc:spChg>
        <pc:picChg chg="add del mod ord">
          <ac:chgData name="Kevin" userId="8af5486f-2d5a-47b1-93f8-bbc9760b0bdb" providerId="ADAL" clId="{82A62569-F21D-4C5B-BC5C-4343AC66E822}" dt="2020-09-02T21:28:15.598" v="3175" actId="478"/>
          <ac:picMkLst>
            <pc:docMk/>
            <pc:sldMk cId="2503122011" sldId="272"/>
            <ac:picMk id="9" creationId="{02F1A6FF-6AB6-4F16-8961-A1693D792790}"/>
          </ac:picMkLst>
        </pc:picChg>
        <pc:picChg chg="mod modCrop">
          <ac:chgData name="Kevin" userId="8af5486f-2d5a-47b1-93f8-bbc9760b0bdb" providerId="ADAL" clId="{82A62569-F21D-4C5B-BC5C-4343AC66E822}" dt="2020-09-02T21:34:17.335" v="3230" actId="14100"/>
          <ac:picMkLst>
            <pc:docMk/>
            <pc:sldMk cId="2503122011" sldId="272"/>
            <ac:picMk id="11" creationId="{DEEC5E4F-9421-4CF6-AD3F-40BF267A5CE7}"/>
          </ac:picMkLst>
        </pc:picChg>
        <pc:picChg chg="add del mod">
          <ac:chgData name="Kevin" userId="8af5486f-2d5a-47b1-93f8-bbc9760b0bdb" providerId="ADAL" clId="{82A62569-F21D-4C5B-BC5C-4343AC66E822}" dt="2020-09-02T21:18:21.254" v="3098" actId="478"/>
          <ac:picMkLst>
            <pc:docMk/>
            <pc:sldMk cId="2503122011" sldId="272"/>
            <ac:picMk id="12" creationId="{AB7DA082-6EA5-408B-BD54-279F88A6194A}"/>
          </ac:picMkLst>
        </pc:picChg>
        <pc:picChg chg="add del mod">
          <ac:chgData name="Kevin" userId="8af5486f-2d5a-47b1-93f8-bbc9760b0bdb" providerId="ADAL" clId="{82A62569-F21D-4C5B-BC5C-4343AC66E822}" dt="2020-09-02T21:19:21.060" v="3105" actId="478"/>
          <ac:picMkLst>
            <pc:docMk/>
            <pc:sldMk cId="2503122011" sldId="272"/>
            <ac:picMk id="13" creationId="{981D3273-44CA-4596-B864-AB4EC9F6FDBD}"/>
          </ac:picMkLst>
        </pc:picChg>
        <pc:picChg chg="add del mod ord">
          <ac:chgData name="Kevin" userId="8af5486f-2d5a-47b1-93f8-bbc9760b0bdb" providerId="ADAL" clId="{82A62569-F21D-4C5B-BC5C-4343AC66E822}" dt="2020-09-02T21:28:15.598" v="3175" actId="478"/>
          <ac:picMkLst>
            <pc:docMk/>
            <pc:sldMk cId="2503122011" sldId="272"/>
            <ac:picMk id="14" creationId="{E151857C-A9AA-4CAD-B2D7-3DFDE5579FD9}"/>
          </ac:picMkLst>
        </pc:picChg>
        <pc:picChg chg="add del mod ord">
          <ac:chgData name="Kevin" userId="8af5486f-2d5a-47b1-93f8-bbc9760b0bdb" providerId="ADAL" clId="{82A62569-F21D-4C5B-BC5C-4343AC66E822}" dt="2020-09-02T21:28:15.598" v="3175" actId="478"/>
          <ac:picMkLst>
            <pc:docMk/>
            <pc:sldMk cId="2503122011" sldId="272"/>
            <ac:picMk id="15" creationId="{085B3921-9AD5-4BA3-AED7-F01B62EFBBDF}"/>
          </ac:picMkLst>
        </pc:picChg>
        <pc:picChg chg="add mod">
          <ac:chgData name="Kevin" userId="8af5486f-2d5a-47b1-93f8-bbc9760b0bdb" providerId="ADAL" clId="{82A62569-F21D-4C5B-BC5C-4343AC66E822}" dt="2020-09-02T21:33:24.064" v="3218" actId="1076"/>
          <ac:picMkLst>
            <pc:docMk/>
            <pc:sldMk cId="2503122011" sldId="272"/>
            <ac:picMk id="16" creationId="{A3D46890-8EAA-4E9E-8162-EB4A6A2CBD9E}"/>
          </ac:picMkLst>
        </pc:picChg>
        <pc:picChg chg="add mod">
          <ac:chgData name="Kevin" userId="8af5486f-2d5a-47b1-93f8-bbc9760b0bdb" providerId="ADAL" clId="{82A62569-F21D-4C5B-BC5C-4343AC66E822}" dt="2020-09-02T21:33:26.809" v="3219" actId="1076"/>
          <ac:picMkLst>
            <pc:docMk/>
            <pc:sldMk cId="2503122011" sldId="272"/>
            <ac:picMk id="17" creationId="{378134CF-A8F1-45D3-817B-49707BEAE1CD}"/>
          </ac:picMkLst>
        </pc:picChg>
        <pc:picChg chg="add mod">
          <ac:chgData name="Kevin" userId="8af5486f-2d5a-47b1-93f8-bbc9760b0bdb" providerId="ADAL" clId="{82A62569-F21D-4C5B-BC5C-4343AC66E822}" dt="2020-09-02T21:33:19.009" v="3217" actId="1076"/>
          <ac:picMkLst>
            <pc:docMk/>
            <pc:sldMk cId="2503122011" sldId="272"/>
            <ac:picMk id="18" creationId="{3F31E2EA-F7B1-4315-A72A-BEB91F597089}"/>
          </ac:picMkLst>
        </pc:picChg>
        <pc:picChg chg="del mod">
          <ac:chgData name="Kevin" userId="8af5486f-2d5a-47b1-93f8-bbc9760b0bdb" providerId="ADAL" clId="{82A62569-F21D-4C5B-BC5C-4343AC66E822}" dt="2020-09-02T21:32:30.458" v="3203" actId="478"/>
          <ac:picMkLst>
            <pc:docMk/>
            <pc:sldMk cId="2503122011" sldId="272"/>
            <ac:picMk id="1026" creationId="{AA60ECD8-7C0D-4FBB-B725-059B952BC357}"/>
          </ac:picMkLst>
        </pc:picChg>
      </pc:sldChg>
      <pc:sldChg chg="addSp delSp modSp del mod">
        <pc:chgData name="Kevin" userId="8af5486f-2d5a-47b1-93f8-bbc9760b0bdb" providerId="ADAL" clId="{82A62569-F21D-4C5B-BC5C-4343AC66E822}" dt="2020-09-02T21:49:35.090" v="3761" actId="47"/>
        <pc:sldMkLst>
          <pc:docMk/>
          <pc:sldMk cId="2913590030" sldId="273"/>
        </pc:sldMkLst>
        <pc:spChg chg="add mod">
          <ac:chgData name="Kevin" userId="8af5486f-2d5a-47b1-93f8-bbc9760b0bdb" providerId="ADAL" clId="{82A62569-F21D-4C5B-BC5C-4343AC66E822}" dt="2020-09-02T21:40:50.891" v="3380" actId="20577"/>
          <ac:spMkLst>
            <pc:docMk/>
            <pc:sldMk cId="2913590030" sldId="273"/>
            <ac:spMk id="4" creationId="{34B026CB-3E16-4370-A0A5-5E3C48B8D6FF}"/>
          </ac:spMkLst>
        </pc:spChg>
        <pc:spChg chg="mod">
          <ac:chgData name="Kevin" userId="8af5486f-2d5a-47b1-93f8-bbc9760b0bdb" providerId="ADAL" clId="{82A62569-F21D-4C5B-BC5C-4343AC66E822}" dt="2020-09-02T21:10:50.730" v="2917" actId="20577"/>
          <ac:spMkLst>
            <pc:docMk/>
            <pc:sldMk cId="2913590030" sldId="273"/>
            <ac:spMk id="8" creationId="{07B06D40-2560-460C-B7FB-FCCDDC61FA96}"/>
          </ac:spMkLst>
        </pc:spChg>
        <pc:spChg chg="add mod">
          <ac:chgData name="Kevin" userId="8af5486f-2d5a-47b1-93f8-bbc9760b0bdb" providerId="ADAL" clId="{82A62569-F21D-4C5B-BC5C-4343AC66E822}" dt="2020-09-02T21:40:39.315" v="3375"/>
          <ac:spMkLst>
            <pc:docMk/>
            <pc:sldMk cId="2913590030" sldId="273"/>
            <ac:spMk id="15" creationId="{98F57E73-6355-4D4D-B3DB-E71D4222ACD6}"/>
          </ac:spMkLst>
        </pc:spChg>
        <pc:spChg chg="del">
          <ac:chgData name="Kevin" userId="8af5486f-2d5a-47b1-93f8-bbc9760b0bdb" providerId="ADAL" clId="{82A62569-F21D-4C5B-BC5C-4343AC66E822}" dt="2020-09-02T21:40:37.975" v="3374" actId="478"/>
          <ac:spMkLst>
            <pc:docMk/>
            <pc:sldMk cId="2913590030" sldId="273"/>
            <ac:spMk id="22" creationId="{CFB1B0C4-E91C-4C18-808C-22E8E9D179B1}"/>
          </ac:spMkLst>
        </pc:spChg>
        <pc:picChg chg="del">
          <ac:chgData name="Kevin" userId="8af5486f-2d5a-47b1-93f8-bbc9760b0bdb" providerId="ADAL" clId="{82A62569-F21D-4C5B-BC5C-4343AC66E822}" dt="2020-09-02T21:46:43.202" v="3503" actId="21"/>
          <ac:picMkLst>
            <pc:docMk/>
            <pc:sldMk cId="2913590030" sldId="273"/>
            <ac:picMk id="2" creationId="{75E36355-F1D8-4AA5-B8D4-5BB4B31F4DFF}"/>
          </ac:picMkLst>
        </pc:picChg>
      </pc:sldChg>
      <pc:sldChg chg="delSp del mod">
        <pc:chgData name="Kevin" userId="8af5486f-2d5a-47b1-93f8-bbc9760b0bdb" providerId="ADAL" clId="{82A62569-F21D-4C5B-BC5C-4343AC66E822}" dt="2020-09-02T21:53:11.902" v="4089" actId="47"/>
        <pc:sldMkLst>
          <pc:docMk/>
          <pc:sldMk cId="2473540837" sldId="274"/>
        </pc:sldMkLst>
        <pc:picChg chg="del">
          <ac:chgData name="Kevin" userId="8af5486f-2d5a-47b1-93f8-bbc9760b0bdb" providerId="ADAL" clId="{82A62569-F21D-4C5B-BC5C-4343AC66E822}" dt="2020-09-02T21:49:55.599" v="3764" actId="21"/>
          <ac:picMkLst>
            <pc:docMk/>
            <pc:sldMk cId="2473540837" sldId="274"/>
            <ac:picMk id="3" creationId="{EFA7E24B-A803-4B45-85DE-7AC621713AE7}"/>
          </ac:picMkLst>
        </pc:picChg>
      </pc:sldChg>
      <pc:sldChg chg="delSp del mod">
        <pc:chgData name="Kevin" userId="8af5486f-2d5a-47b1-93f8-bbc9760b0bdb" providerId="ADAL" clId="{82A62569-F21D-4C5B-BC5C-4343AC66E822}" dt="2020-09-02T21:57:57.072" v="4438" actId="47"/>
        <pc:sldMkLst>
          <pc:docMk/>
          <pc:sldMk cId="3744791433" sldId="275"/>
        </pc:sldMkLst>
        <pc:picChg chg="del">
          <ac:chgData name="Kevin" userId="8af5486f-2d5a-47b1-93f8-bbc9760b0bdb" providerId="ADAL" clId="{82A62569-F21D-4C5B-BC5C-4343AC66E822}" dt="2020-09-02T21:54:53.682" v="4162" actId="21"/>
          <ac:picMkLst>
            <pc:docMk/>
            <pc:sldMk cId="3744791433" sldId="275"/>
            <ac:picMk id="2" creationId="{B8A7C3D4-9B30-48B0-A9C3-B9D2D77B8CFD}"/>
          </ac:picMkLst>
        </pc:picChg>
      </pc:sldChg>
      <pc:sldChg chg="del">
        <pc:chgData name="Kevin" userId="8af5486f-2d5a-47b1-93f8-bbc9760b0bdb" providerId="ADAL" clId="{82A62569-F21D-4C5B-BC5C-4343AC66E822}" dt="2020-09-02T21:59:11.616" v="4492" actId="47"/>
        <pc:sldMkLst>
          <pc:docMk/>
          <pc:sldMk cId="4225380218" sldId="276"/>
        </pc:sldMkLst>
      </pc:sldChg>
      <pc:sldChg chg="addSp delSp modSp add del mod ord modShow">
        <pc:chgData name="Kevin" userId="8af5486f-2d5a-47b1-93f8-bbc9760b0bdb" providerId="ADAL" clId="{82A62569-F21D-4C5B-BC5C-4343AC66E822}" dt="2020-09-02T22:34:51.298" v="6214" actId="47"/>
        <pc:sldMkLst>
          <pc:docMk/>
          <pc:sldMk cId="3217217446" sldId="277"/>
        </pc:sldMkLst>
        <pc:spChg chg="mod">
          <ac:chgData name="Kevin" userId="8af5486f-2d5a-47b1-93f8-bbc9760b0bdb" providerId="ADAL" clId="{82A62569-F21D-4C5B-BC5C-4343AC66E822}" dt="2020-09-02T21:11:24.323" v="2931" actId="20577"/>
          <ac:spMkLst>
            <pc:docMk/>
            <pc:sldMk cId="3217217446" sldId="277"/>
            <ac:spMk id="8" creationId="{07B06D40-2560-460C-B7FB-FCCDDC61FA96}"/>
          </ac:spMkLst>
        </pc:spChg>
        <pc:picChg chg="add del">
          <ac:chgData name="Kevin" userId="8af5486f-2d5a-47b1-93f8-bbc9760b0bdb" providerId="ADAL" clId="{82A62569-F21D-4C5B-BC5C-4343AC66E822}" dt="2020-09-02T21:07:50.655" v="2882" actId="478"/>
          <ac:picMkLst>
            <pc:docMk/>
            <pc:sldMk cId="3217217446" sldId="277"/>
            <ac:picMk id="11" creationId="{845340C1-4B93-4E6B-9BFC-E71D16BA6F24}"/>
          </ac:picMkLst>
        </pc:picChg>
        <pc:picChg chg="mod">
          <ac:chgData name="Kevin" userId="8af5486f-2d5a-47b1-93f8-bbc9760b0bdb" providerId="ADAL" clId="{82A62569-F21D-4C5B-BC5C-4343AC66E822}" dt="2020-09-02T21:10:03.312" v="2899" actId="1076"/>
          <ac:picMkLst>
            <pc:docMk/>
            <pc:sldMk cId="3217217446" sldId="277"/>
            <ac:picMk id="14" creationId="{566E56C2-9A1C-45A4-8DD0-E169AB6164CD}"/>
          </ac:picMkLst>
        </pc:picChg>
        <pc:picChg chg="mod">
          <ac:chgData name="Kevin" userId="8af5486f-2d5a-47b1-93f8-bbc9760b0bdb" providerId="ADAL" clId="{82A62569-F21D-4C5B-BC5C-4343AC66E822}" dt="2020-09-02T21:09:59.713" v="2898" actId="1076"/>
          <ac:picMkLst>
            <pc:docMk/>
            <pc:sldMk cId="3217217446" sldId="277"/>
            <ac:picMk id="17" creationId="{0F09681C-BD20-477A-994F-AE800D0710A8}"/>
          </ac:picMkLst>
        </pc:picChg>
        <pc:picChg chg="add del mod">
          <ac:chgData name="Kevin" userId="8af5486f-2d5a-47b1-93f8-bbc9760b0bdb" providerId="ADAL" clId="{82A62569-F21D-4C5B-BC5C-4343AC66E822}" dt="2020-09-02T21:09:59.713" v="2898" actId="1076"/>
          <ac:picMkLst>
            <pc:docMk/>
            <pc:sldMk cId="3217217446" sldId="277"/>
            <ac:picMk id="19" creationId="{2E6A836E-F86B-4245-836E-DDE5058806FB}"/>
          </ac:picMkLst>
        </pc:picChg>
        <pc:picChg chg="add del mod">
          <ac:chgData name="Kevin" userId="8af5486f-2d5a-47b1-93f8-bbc9760b0bdb" providerId="ADAL" clId="{82A62569-F21D-4C5B-BC5C-4343AC66E822}" dt="2020-09-02T21:10:03.312" v="2899" actId="1076"/>
          <ac:picMkLst>
            <pc:docMk/>
            <pc:sldMk cId="3217217446" sldId="277"/>
            <ac:picMk id="21" creationId="{D5A47596-7168-409E-AFDF-CC497F4FA8BF}"/>
          </ac:picMkLst>
        </pc:picChg>
      </pc:sldChg>
      <pc:sldChg chg="delSp del mod">
        <pc:chgData name="Kevin" userId="8af5486f-2d5a-47b1-93f8-bbc9760b0bdb" providerId="ADAL" clId="{82A62569-F21D-4C5B-BC5C-4343AC66E822}" dt="2020-09-02T22:01:02.765" v="4623" actId="47"/>
        <pc:sldMkLst>
          <pc:docMk/>
          <pc:sldMk cId="1391378073" sldId="278"/>
        </pc:sldMkLst>
        <pc:picChg chg="del">
          <ac:chgData name="Kevin" userId="8af5486f-2d5a-47b1-93f8-bbc9760b0bdb" providerId="ADAL" clId="{82A62569-F21D-4C5B-BC5C-4343AC66E822}" dt="2020-09-02T22:00:16.854" v="4533" actId="21"/>
          <ac:picMkLst>
            <pc:docMk/>
            <pc:sldMk cId="1391378073" sldId="278"/>
            <ac:picMk id="2" creationId="{216F07EC-96A0-4692-B237-998030138BE7}"/>
          </ac:picMkLst>
        </pc:picChg>
      </pc:sldChg>
      <pc:sldChg chg="del">
        <pc:chgData name="Kevin" userId="8af5486f-2d5a-47b1-93f8-bbc9760b0bdb" providerId="ADAL" clId="{82A62569-F21D-4C5B-BC5C-4343AC66E822}" dt="2020-09-02T22:08:52.951" v="5098" actId="47"/>
        <pc:sldMkLst>
          <pc:docMk/>
          <pc:sldMk cId="1166301700" sldId="279"/>
        </pc:sldMkLst>
      </pc:sldChg>
      <pc:sldChg chg="delSp modSp del mod">
        <pc:chgData name="Kevin" userId="8af5486f-2d5a-47b1-93f8-bbc9760b0bdb" providerId="ADAL" clId="{82A62569-F21D-4C5B-BC5C-4343AC66E822}" dt="2020-09-02T22:12:56.156" v="5599" actId="47"/>
        <pc:sldMkLst>
          <pc:docMk/>
          <pc:sldMk cId="860722954" sldId="280"/>
        </pc:sldMkLst>
        <pc:spChg chg="mod">
          <ac:chgData name="Kevin" userId="8af5486f-2d5a-47b1-93f8-bbc9760b0bdb" providerId="ADAL" clId="{82A62569-F21D-4C5B-BC5C-4343AC66E822}" dt="2020-09-02T22:09:15.078" v="5133" actId="20577"/>
          <ac:spMkLst>
            <pc:docMk/>
            <pc:sldMk cId="860722954" sldId="280"/>
            <ac:spMk id="8" creationId="{07B06D40-2560-460C-B7FB-FCCDDC61FA96}"/>
          </ac:spMkLst>
        </pc:spChg>
        <pc:picChg chg="del">
          <ac:chgData name="Kevin" userId="8af5486f-2d5a-47b1-93f8-bbc9760b0bdb" providerId="ADAL" clId="{82A62569-F21D-4C5B-BC5C-4343AC66E822}" dt="2020-09-02T22:09:50.473" v="5141" actId="21"/>
          <ac:picMkLst>
            <pc:docMk/>
            <pc:sldMk cId="860722954" sldId="280"/>
            <ac:picMk id="3" creationId="{BA5786BF-60C1-4F69-82FE-E12E9643DDB8}"/>
          </ac:picMkLst>
        </pc:picChg>
      </pc:sldChg>
      <pc:sldChg chg="addSp delSp del mod ord">
        <pc:chgData name="Kevin" userId="8af5486f-2d5a-47b1-93f8-bbc9760b0bdb" providerId="ADAL" clId="{82A62569-F21D-4C5B-BC5C-4343AC66E822}" dt="2020-09-02T22:30:17.870" v="6009" actId="47"/>
        <pc:sldMkLst>
          <pc:docMk/>
          <pc:sldMk cId="894390146" sldId="281"/>
        </pc:sldMkLst>
        <pc:picChg chg="add del">
          <ac:chgData name="Kevin" userId="8af5486f-2d5a-47b1-93f8-bbc9760b0bdb" providerId="ADAL" clId="{82A62569-F21D-4C5B-BC5C-4343AC66E822}" dt="2020-09-02T22:15:38.438" v="5607" actId="478"/>
          <ac:picMkLst>
            <pc:docMk/>
            <pc:sldMk cId="894390146" sldId="281"/>
            <ac:picMk id="4" creationId="{BEC022F5-F3E2-454B-B2B1-C00EE668C591}"/>
          </ac:picMkLst>
        </pc:picChg>
      </pc:sldChg>
      <pc:sldChg chg="modSp del mod ord">
        <pc:chgData name="Kevin" userId="8af5486f-2d5a-47b1-93f8-bbc9760b0bdb" providerId="ADAL" clId="{82A62569-F21D-4C5B-BC5C-4343AC66E822}" dt="2020-09-02T22:46:40.662" v="6401" actId="47"/>
        <pc:sldMkLst>
          <pc:docMk/>
          <pc:sldMk cId="343168482" sldId="282"/>
        </pc:sldMkLst>
        <pc:spChg chg="mod">
          <ac:chgData name="Kevin" userId="8af5486f-2d5a-47b1-93f8-bbc9760b0bdb" providerId="ADAL" clId="{82A62569-F21D-4C5B-BC5C-4343AC66E822}" dt="2020-09-02T22:44:17.817" v="6294" actId="20577"/>
          <ac:spMkLst>
            <pc:docMk/>
            <pc:sldMk cId="343168482" sldId="282"/>
            <ac:spMk id="8" creationId="{07B06D40-2560-460C-B7FB-FCCDDC61FA96}"/>
          </ac:spMkLst>
        </pc:spChg>
      </pc:sldChg>
      <pc:sldChg chg="modSp new del mod">
        <pc:chgData name="Kevin" userId="8af5486f-2d5a-47b1-93f8-bbc9760b0bdb" providerId="ADAL" clId="{82A62569-F21D-4C5B-BC5C-4343AC66E822}" dt="2020-09-02T21:44:55.664" v="3458" actId="47"/>
        <pc:sldMkLst>
          <pc:docMk/>
          <pc:sldMk cId="565707315" sldId="283"/>
        </pc:sldMkLst>
        <pc:spChg chg="mod">
          <ac:chgData name="Kevin" userId="8af5486f-2d5a-47b1-93f8-bbc9760b0bdb" providerId="ADAL" clId="{82A62569-F21D-4C5B-BC5C-4343AC66E822}" dt="2020-09-02T21:42:24.916" v="3402" actId="20577"/>
          <ac:spMkLst>
            <pc:docMk/>
            <pc:sldMk cId="565707315" sldId="283"/>
            <ac:spMk id="2" creationId="{0FB69179-392B-4F62-A60A-41A157F008D7}"/>
          </ac:spMkLst>
        </pc:spChg>
        <pc:spChg chg="mod">
          <ac:chgData name="Kevin" userId="8af5486f-2d5a-47b1-93f8-bbc9760b0bdb" providerId="ADAL" clId="{82A62569-F21D-4C5B-BC5C-4343AC66E822}" dt="2020-09-02T21:41:55.800" v="3391" actId="20577"/>
          <ac:spMkLst>
            <pc:docMk/>
            <pc:sldMk cId="565707315" sldId="283"/>
            <ac:spMk id="4" creationId="{710528E1-6C6B-4E17-9823-14990A886FD3}"/>
          </ac:spMkLst>
        </pc:spChg>
      </pc:sldChg>
      <pc:sldChg chg="addSp delSp modSp add mod ord modTransition">
        <pc:chgData name="Kevin" userId="8af5486f-2d5a-47b1-93f8-bbc9760b0bdb" providerId="ADAL" clId="{82A62569-F21D-4C5B-BC5C-4343AC66E822}" dt="2020-09-02T22:47:49.596" v="6405"/>
        <pc:sldMkLst>
          <pc:docMk/>
          <pc:sldMk cId="3378260006" sldId="283"/>
        </pc:sldMkLst>
        <pc:spChg chg="mod">
          <ac:chgData name="Kevin" userId="8af5486f-2d5a-47b1-93f8-bbc9760b0bdb" providerId="ADAL" clId="{82A62569-F21D-4C5B-BC5C-4343AC66E822}" dt="2020-09-02T21:46:31.360" v="3499" actId="20577"/>
          <ac:spMkLst>
            <pc:docMk/>
            <pc:sldMk cId="3378260006" sldId="283"/>
            <ac:spMk id="12" creationId="{3E1B31BD-3C9B-46DE-B37E-1CE4C76F48E2}"/>
          </ac:spMkLst>
        </pc:spChg>
        <pc:spChg chg="del">
          <ac:chgData name="Kevin" userId="8af5486f-2d5a-47b1-93f8-bbc9760b0bdb" providerId="ADAL" clId="{82A62569-F21D-4C5B-BC5C-4343AC66E822}" dt="2020-09-02T21:46:45.543" v="3504" actId="22"/>
          <ac:spMkLst>
            <pc:docMk/>
            <pc:sldMk cId="3378260006" sldId="283"/>
            <ac:spMk id="13" creationId="{AE35BF25-CEEC-49F9-AC3E-58C488FC42ED}"/>
          </ac:spMkLst>
        </pc:spChg>
        <pc:spChg chg="mod">
          <ac:chgData name="Kevin" userId="8af5486f-2d5a-47b1-93f8-bbc9760b0bdb" providerId="ADAL" clId="{82A62569-F21D-4C5B-BC5C-4343AC66E822}" dt="2020-09-02T21:49:16.715" v="3748" actId="20577"/>
          <ac:spMkLst>
            <pc:docMk/>
            <pc:sldMk cId="3378260006" sldId="283"/>
            <ac:spMk id="22" creationId="{CFB1B0C4-E91C-4C18-808C-22E8E9D179B1}"/>
          </ac:spMkLst>
        </pc:spChg>
        <pc:picChg chg="add mod">
          <ac:chgData name="Kevin" userId="8af5486f-2d5a-47b1-93f8-bbc9760b0bdb" providerId="ADAL" clId="{82A62569-F21D-4C5B-BC5C-4343AC66E822}" dt="2020-09-02T22:26:40.210" v="5986" actId="14100"/>
          <ac:picMkLst>
            <pc:docMk/>
            <pc:sldMk cId="3378260006" sldId="283"/>
            <ac:picMk id="2" creationId="{5C984EB6-1FD3-4CBF-8AE9-DBE5521EF61F}"/>
          </ac:picMkLst>
        </pc:picChg>
        <pc:picChg chg="del">
          <ac:chgData name="Kevin" userId="8af5486f-2d5a-47b1-93f8-bbc9760b0bdb" providerId="ADAL" clId="{82A62569-F21D-4C5B-BC5C-4343AC66E822}" dt="2020-09-02T21:46:35.095" v="3500" actId="478"/>
          <ac:picMkLst>
            <pc:docMk/>
            <pc:sldMk cId="3378260006" sldId="283"/>
            <ac:picMk id="11" creationId="{845340C1-4B93-4E6B-9BFC-E71D16BA6F24}"/>
          </ac:picMkLst>
        </pc:picChg>
        <pc:picChg chg="add del mod ord">
          <ac:chgData name="Kevin" userId="8af5486f-2d5a-47b1-93f8-bbc9760b0bdb" providerId="ADAL" clId="{82A62569-F21D-4C5B-BC5C-4343AC66E822}" dt="2020-09-02T22:26:43.162" v="5987" actId="478"/>
          <ac:picMkLst>
            <pc:docMk/>
            <pc:sldMk cId="3378260006" sldId="283"/>
            <ac:picMk id="14" creationId="{55F8B6F0-1BDE-408E-99B5-79B05BF91749}"/>
          </ac:picMkLst>
        </pc:picChg>
      </pc:sldChg>
      <pc:sldChg chg="addSp delSp modSp add mod ord modTransition">
        <pc:chgData name="Kevin" userId="8af5486f-2d5a-47b1-93f8-bbc9760b0bdb" providerId="ADAL" clId="{82A62569-F21D-4C5B-BC5C-4343AC66E822}" dt="2020-09-02T22:47:49.596" v="6405"/>
        <pc:sldMkLst>
          <pc:docMk/>
          <pc:sldMk cId="3469454232" sldId="284"/>
        </pc:sldMkLst>
        <pc:spChg chg="add del mod">
          <ac:chgData name="Kevin" userId="8af5486f-2d5a-47b1-93f8-bbc9760b0bdb" providerId="ADAL" clId="{82A62569-F21D-4C5B-BC5C-4343AC66E822}" dt="2020-09-02T21:49:57.379" v="3765" actId="22"/>
          <ac:spMkLst>
            <pc:docMk/>
            <pc:sldMk cId="3469454232" sldId="284"/>
            <ac:spMk id="4" creationId="{1E9206AE-1F49-4926-BC5B-049BEB61954C}"/>
          </ac:spMkLst>
        </pc:spChg>
        <pc:spChg chg="mod">
          <ac:chgData name="Kevin" userId="8af5486f-2d5a-47b1-93f8-bbc9760b0bdb" providerId="ADAL" clId="{82A62569-F21D-4C5B-BC5C-4343AC66E822}" dt="2020-09-02T21:50:28.963" v="3822" actId="20577"/>
          <ac:spMkLst>
            <pc:docMk/>
            <pc:sldMk cId="3469454232" sldId="284"/>
            <ac:spMk id="12" creationId="{3E1B31BD-3C9B-46DE-B37E-1CE4C76F48E2}"/>
          </ac:spMkLst>
        </pc:spChg>
        <pc:spChg chg="mod">
          <ac:chgData name="Kevin" userId="8af5486f-2d5a-47b1-93f8-bbc9760b0bdb" providerId="ADAL" clId="{82A62569-F21D-4C5B-BC5C-4343AC66E822}" dt="2020-09-02T21:52:43.155" v="4088" actId="20577"/>
          <ac:spMkLst>
            <pc:docMk/>
            <pc:sldMk cId="3469454232" sldId="284"/>
            <ac:spMk id="22" creationId="{CFB1B0C4-E91C-4C18-808C-22E8E9D179B1}"/>
          </ac:spMkLst>
        </pc:spChg>
        <pc:picChg chg="del">
          <ac:chgData name="Kevin" userId="8af5486f-2d5a-47b1-93f8-bbc9760b0bdb" providerId="ADAL" clId="{82A62569-F21D-4C5B-BC5C-4343AC66E822}" dt="2020-09-02T21:49:52.811" v="3763" actId="478"/>
          <ac:picMkLst>
            <pc:docMk/>
            <pc:sldMk cId="3469454232" sldId="284"/>
            <ac:picMk id="2" creationId="{5C984EB6-1FD3-4CBF-8AE9-DBE5521EF61F}"/>
          </ac:picMkLst>
        </pc:picChg>
        <pc:picChg chg="add mod">
          <ac:chgData name="Kevin" userId="8af5486f-2d5a-47b1-93f8-bbc9760b0bdb" providerId="ADAL" clId="{82A62569-F21D-4C5B-BC5C-4343AC66E822}" dt="2020-09-02T22:27:14.260" v="5989" actId="14100"/>
          <ac:picMkLst>
            <pc:docMk/>
            <pc:sldMk cId="3469454232" sldId="284"/>
            <ac:picMk id="8" creationId="{90EBC93D-3E62-47D0-84CA-30814024C369}"/>
          </ac:picMkLst>
        </pc:picChg>
      </pc:sldChg>
      <pc:sldChg chg="addSp delSp modSp add mod ord modTransition">
        <pc:chgData name="Kevin" userId="8af5486f-2d5a-47b1-93f8-bbc9760b0bdb" providerId="ADAL" clId="{82A62569-F21D-4C5B-BC5C-4343AC66E822}" dt="2020-09-02T22:47:49.596" v="6405"/>
        <pc:sldMkLst>
          <pc:docMk/>
          <pc:sldMk cId="236938970" sldId="285"/>
        </pc:sldMkLst>
        <pc:spChg chg="add del mod">
          <ac:chgData name="Kevin" userId="8af5486f-2d5a-47b1-93f8-bbc9760b0bdb" providerId="ADAL" clId="{82A62569-F21D-4C5B-BC5C-4343AC66E822}" dt="2020-09-02T21:54:55.598" v="4163" actId="22"/>
          <ac:spMkLst>
            <pc:docMk/>
            <pc:sldMk cId="236938970" sldId="285"/>
            <ac:spMk id="3" creationId="{17FC3F2E-197A-40AA-B7FD-3027AC5BBF90}"/>
          </ac:spMkLst>
        </pc:spChg>
        <pc:spChg chg="mod">
          <ac:chgData name="Kevin" userId="8af5486f-2d5a-47b1-93f8-bbc9760b0bdb" providerId="ADAL" clId="{82A62569-F21D-4C5B-BC5C-4343AC66E822}" dt="2020-09-02T21:54:03.234" v="4123" actId="20577"/>
          <ac:spMkLst>
            <pc:docMk/>
            <pc:sldMk cId="236938970" sldId="285"/>
            <ac:spMk id="12" creationId="{3E1B31BD-3C9B-46DE-B37E-1CE4C76F48E2}"/>
          </ac:spMkLst>
        </pc:spChg>
        <pc:spChg chg="mod">
          <ac:chgData name="Kevin" userId="8af5486f-2d5a-47b1-93f8-bbc9760b0bdb" providerId="ADAL" clId="{82A62569-F21D-4C5B-BC5C-4343AC66E822}" dt="2020-09-02T21:57:41.058" v="4437" actId="20577"/>
          <ac:spMkLst>
            <pc:docMk/>
            <pc:sldMk cId="236938970" sldId="285"/>
            <ac:spMk id="22" creationId="{CFB1B0C4-E91C-4C18-808C-22E8E9D179B1}"/>
          </ac:spMkLst>
        </pc:spChg>
        <pc:picChg chg="add mod">
          <ac:chgData name="Kevin" userId="8af5486f-2d5a-47b1-93f8-bbc9760b0bdb" providerId="ADAL" clId="{82A62569-F21D-4C5B-BC5C-4343AC66E822}" dt="2020-09-02T22:27:32.343" v="5991" actId="14100"/>
          <ac:picMkLst>
            <pc:docMk/>
            <pc:sldMk cId="236938970" sldId="285"/>
            <ac:picMk id="4" creationId="{2CE29CE5-D8C3-49B3-8273-847EB16AA74C}"/>
          </ac:picMkLst>
        </pc:picChg>
        <pc:picChg chg="del">
          <ac:chgData name="Kevin" userId="8af5486f-2d5a-47b1-93f8-bbc9760b0bdb" providerId="ADAL" clId="{82A62569-F21D-4C5B-BC5C-4343AC66E822}" dt="2020-09-02T21:53:46.744" v="4091" actId="478"/>
          <ac:picMkLst>
            <pc:docMk/>
            <pc:sldMk cId="236938970" sldId="285"/>
            <ac:picMk id="8" creationId="{90EBC93D-3E62-47D0-84CA-30814024C369}"/>
          </ac:picMkLst>
        </pc:picChg>
      </pc:sldChg>
      <pc:sldChg chg="addSp delSp modSp add mod ord modTransition">
        <pc:chgData name="Kevin" userId="8af5486f-2d5a-47b1-93f8-bbc9760b0bdb" providerId="ADAL" clId="{82A62569-F21D-4C5B-BC5C-4343AC66E822}" dt="2020-09-03T01:39:07.367" v="6640" actId="20577"/>
        <pc:sldMkLst>
          <pc:docMk/>
          <pc:sldMk cId="2716232648" sldId="286"/>
        </pc:sldMkLst>
        <pc:spChg chg="add del mod">
          <ac:chgData name="Kevin" userId="8af5486f-2d5a-47b1-93f8-bbc9760b0bdb" providerId="ADAL" clId="{82A62569-F21D-4C5B-BC5C-4343AC66E822}" dt="2020-09-03T01:37:16.603" v="6474"/>
          <ac:spMkLst>
            <pc:docMk/>
            <pc:sldMk cId="2716232648" sldId="286"/>
            <ac:spMk id="3" creationId="{0A8EA270-36E0-42F8-AADB-53EEAAAFF642}"/>
          </ac:spMkLst>
        </pc:spChg>
        <pc:spChg chg="mod">
          <ac:chgData name="Kevin" userId="8af5486f-2d5a-47b1-93f8-bbc9760b0bdb" providerId="ADAL" clId="{82A62569-F21D-4C5B-BC5C-4343AC66E822}" dt="2020-09-02T21:58:30.716" v="4478" actId="20577"/>
          <ac:spMkLst>
            <pc:docMk/>
            <pc:sldMk cId="2716232648" sldId="286"/>
            <ac:spMk id="12" creationId="{3E1B31BD-3C9B-46DE-B37E-1CE4C76F48E2}"/>
          </ac:spMkLst>
        </pc:spChg>
        <pc:spChg chg="mod">
          <ac:chgData name="Kevin" userId="8af5486f-2d5a-47b1-93f8-bbc9760b0bdb" providerId="ADAL" clId="{82A62569-F21D-4C5B-BC5C-4343AC66E822}" dt="2020-09-03T01:39:07.367" v="6640" actId="20577"/>
          <ac:spMkLst>
            <pc:docMk/>
            <pc:sldMk cId="2716232648" sldId="286"/>
            <ac:spMk id="22" creationId="{CFB1B0C4-E91C-4C18-808C-22E8E9D179B1}"/>
          </ac:spMkLst>
        </pc:spChg>
        <pc:picChg chg="del mod">
          <ac:chgData name="Kevin" userId="8af5486f-2d5a-47b1-93f8-bbc9760b0bdb" providerId="ADAL" clId="{82A62569-F21D-4C5B-BC5C-4343AC66E822}" dt="2020-09-03T01:37:13.006" v="6473" actId="478"/>
          <ac:picMkLst>
            <pc:docMk/>
            <pc:sldMk cId="2716232648" sldId="286"/>
            <ac:picMk id="4" creationId="{2CE29CE5-D8C3-49B3-8273-847EB16AA74C}"/>
          </ac:picMkLst>
        </pc:picChg>
        <pc:picChg chg="add mod">
          <ac:chgData name="Kevin" userId="8af5486f-2d5a-47b1-93f8-bbc9760b0bdb" providerId="ADAL" clId="{82A62569-F21D-4C5B-BC5C-4343AC66E822}" dt="2020-09-03T01:37:50.691" v="6477" actId="14100"/>
          <ac:picMkLst>
            <pc:docMk/>
            <pc:sldMk cId="2716232648" sldId="286"/>
            <ac:picMk id="8" creationId="{5EAE131B-18F3-4395-A557-B8AE42C99498}"/>
          </ac:picMkLst>
        </pc:picChg>
      </pc:sldChg>
      <pc:sldChg chg="addSp delSp modSp add mod ord modTransition">
        <pc:chgData name="Kevin" userId="8af5486f-2d5a-47b1-93f8-bbc9760b0bdb" providerId="ADAL" clId="{82A62569-F21D-4C5B-BC5C-4343AC66E822}" dt="2020-09-02T22:47:49.596" v="6405"/>
        <pc:sldMkLst>
          <pc:docMk/>
          <pc:sldMk cId="3184497967" sldId="287"/>
        </pc:sldMkLst>
        <pc:spChg chg="add del mod">
          <ac:chgData name="Kevin" userId="8af5486f-2d5a-47b1-93f8-bbc9760b0bdb" providerId="ADAL" clId="{82A62569-F21D-4C5B-BC5C-4343AC66E822}" dt="2020-09-02T22:00:21.493" v="4537" actId="22"/>
          <ac:spMkLst>
            <pc:docMk/>
            <pc:sldMk cId="3184497967" sldId="287"/>
            <ac:spMk id="3" creationId="{145E7244-5050-4A2A-9C28-4ECF5BCB4C35}"/>
          </ac:spMkLst>
        </pc:spChg>
        <pc:spChg chg="mod">
          <ac:chgData name="Kevin" userId="8af5486f-2d5a-47b1-93f8-bbc9760b0bdb" providerId="ADAL" clId="{82A62569-F21D-4C5B-BC5C-4343AC66E822}" dt="2020-09-02T22:00:00.762" v="4532" actId="20577"/>
          <ac:spMkLst>
            <pc:docMk/>
            <pc:sldMk cId="3184497967" sldId="287"/>
            <ac:spMk id="12" creationId="{3E1B31BD-3C9B-46DE-B37E-1CE4C76F48E2}"/>
          </ac:spMkLst>
        </pc:spChg>
        <pc:spChg chg="mod">
          <ac:chgData name="Kevin" userId="8af5486f-2d5a-47b1-93f8-bbc9760b0bdb" providerId="ADAL" clId="{82A62569-F21D-4C5B-BC5C-4343AC66E822}" dt="2020-09-02T22:02:15.606" v="4636" actId="20577"/>
          <ac:spMkLst>
            <pc:docMk/>
            <pc:sldMk cId="3184497967" sldId="287"/>
            <ac:spMk id="22" creationId="{CFB1B0C4-E91C-4C18-808C-22E8E9D179B1}"/>
          </ac:spMkLst>
        </pc:spChg>
        <pc:picChg chg="del">
          <ac:chgData name="Kevin" userId="8af5486f-2d5a-47b1-93f8-bbc9760b0bdb" providerId="ADAL" clId="{82A62569-F21D-4C5B-BC5C-4343AC66E822}" dt="2020-09-02T22:00:19.080" v="4534" actId="478"/>
          <ac:picMkLst>
            <pc:docMk/>
            <pc:sldMk cId="3184497967" sldId="287"/>
            <ac:picMk id="4" creationId="{2CE29CE5-D8C3-49B3-8273-847EB16AA74C}"/>
          </ac:picMkLst>
        </pc:picChg>
        <pc:picChg chg="add del">
          <ac:chgData name="Kevin" userId="8af5486f-2d5a-47b1-93f8-bbc9760b0bdb" providerId="ADAL" clId="{82A62569-F21D-4C5B-BC5C-4343AC66E822}" dt="2020-09-02T22:00:20.339" v="4536" actId="22"/>
          <ac:picMkLst>
            <pc:docMk/>
            <pc:sldMk cId="3184497967" sldId="287"/>
            <ac:picMk id="8" creationId="{8FBF4184-0041-420C-9778-E8A4077AFF10}"/>
          </ac:picMkLst>
        </pc:picChg>
        <pc:picChg chg="add mod">
          <ac:chgData name="Kevin" userId="8af5486f-2d5a-47b1-93f8-bbc9760b0bdb" providerId="ADAL" clId="{82A62569-F21D-4C5B-BC5C-4343AC66E822}" dt="2020-09-02T22:27:53.013" v="5995" actId="14100"/>
          <ac:picMkLst>
            <pc:docMk/>
            <pc:sldMk cId="3184497967" sldId="287"/>
            <ac:picMk id="9" creationId="{FE39B7F3-8ADE-4E7F-B295-F1D7A5CB8574}"/>
          </ac:picMkLst>
        </pc:picChg>
      </pc:sldChg>
      <pc:sldChg chg="addSp delSp modSp add mod ord modTransition">
        <pc:chgData name="Kevin" userId="8af5486f-2d5a-47b1-93f8-bbc9760b0bdb" providerId="ADAL" clId="{82A62569-F21D-4C5B-BC5C-4343AC66E822}" dt="2020-09-02T22:47:49.596" v="6405"/>
        <pc:sldMkLst>
          <pc:docMk/>
          <pc:sldMk cId="3611282568" sldId="288"/>
        </pc:sldMkLst>
        <pc:spChg chg="add del mod">
          <ac:chgData name="Kevin" userId="8af5486f-2d5a-47b1-93f8-bbc9760b0bdb" providerId="ADAL" clId="{82A62569-F21D-4C5B-BC5C-4343AC66E822}" dt="2020-09-02T22:06:02.951" v="4738"/>
          <ac:spMkLst>
            <pc:docMk/>
            <pc:sldMk cId="3611282568" sldId="288"/>
            <ac:spMk id="3" creationId="{F4C3A0F4-343F-4853-A280-54494140BC1D}"/>
          </ac:spMkLst>
        </pc:spChg>
        <pc:spChg chg="mod">
          <ac:chgData name="Kevin" userId="8af5486f-2d5a-47b1-93f8-bbc9760b0bdb" providerId="ADAL" clId="{82A62569-F21D-4C5B-BC5C-4343AC66E822}" dt="2020-09-02T22:06:25.336" v="4786" actId="20577"/>
          <ac:spMkLst>
            <pc:docMk/>
            <pc:sldMk cId="3611282568" sldId="288"/>
            <ac:spMk id="12" creationId="{3E1B31BD-3C9B-46DE-B37E-1CE4C76F48E2}"/>
          </ac:spMkLst>
        </pc:spChg>
        <pc:spChg chg="mod">
          <ac:chgData name="Kevin" userId="8af5486f-2d5a-47b1-93f8-bbc9760b0bdb" providerId="ADAL" clId="{82A62569-F21D-4C5B-BC5C-4343AC66E822}" dt="2020-09-02T22:08:42.543" v="5097" actId="20577"/>
          <ac:spMkLst>
            <pc:docMk/>
            <pc:sldMk cId="3611282568" sldId="288"/>
            <ac:spMk id="22" creationId="{CFB1B0C4-E91C-4C18-808C-22E8E9D179B1}"/>
          </ac:spMkLst>
        </pc:spChg>
        <pc:picChg chg="del">
          <ac:chgData name="Kevin" userId="8af5486f-2d5a-47b1-93f8-bbc9760b0bdb" providerId="ADAL" clId="{82A62569-F21D-4C5B-BC5C-4343AC66E822}" dt="2020-09-02T22:03:45.452" v="4737" actId="478"/>
          <ac:picMkLst>
            <pc:docMk/>
            <pc:sldMk cId="3611282568" sldId="288"/>
            <ac:picMk id="9" creationId="{FE39B7F3-8ADE-4E7F-B295-F1D7A5CB8574}"/>
          </ac:picMkLst>
        </pc:picChg>
        <pc:picChg chg="add mod">
          <ac:chgData name="Kevin" userId="8af5486f-2d5a-47b1-93f8-bbc9760b0bdb" providerId="ADAL" clId="{82A62569-F21D-4C5B-BC5C-4343AC66E822}" dt="2020-09-02T22:06:02.951" v="4738"/>
          <ac:picMkLst>
            <pc:docMk/>
            <pc:sldMk cId="3611282568" sldId="288"/>
            <ac:picMk id="1026" creationId="{19DA9F65-E9AE-4306-A9CD-0570DCA858FC}"/>
          </ac:picMkLst>
        </pc:picChg>
      </pc:sldChg>
      <pc:sldChg chg="addSp delSp modSp add mod ord modTransition">
        <pc:chgData name="Kevin" userId="8af5486f-2d5a-47b1-93f8-bbc9760b0bdb" providerId="ADAL" clId="{82A62569-F21D-4C5B-BC5C-4343AC66E822}" dt="2020-09-02T22:47:49.596" v="6405"/>
        <pc:sldMkLst>
          <pc:docMk/>
          <pc:sldMk cId="1486741211" sldId="289"/>
        </pc:sldMkLst>
        <pc:spChg chg="add del mod">
          <ac:chgData name="Kevin" userId="8af5486f-2d5a-47b1-93f8-bbc9760b0bdb" providerId="ADAL" clId="{82A62569-F21D-4C5B-BC5C-4343AC66E822}" dt="2020-09-02T22:09:52.569" v="5142" actId="22"/>
          <ac:spMkLst>
            <pc:docMk/>
            <pc:sldMk cId="1486741211" sldId="289"/>
            <ac:spMk id="2" creationId="{CEA0EF98-04DD-4472-9B49-E447A746222C}"/>
          </ac:spMkLst>
        </pc:spChg>
        <pc:spChg chg="mod">
          <ac:chgData name="Kevin" userId="8af5486f-2d5a-47b1-93f8-bbc9760b0bdb" providerId="ADAL" clId="{82A62569-F21D-4C5B-BC5C-4343AC66E822}" dt="2020-09-02T22:09:47.008" v="5140"/>
          <ac:spMkLst>
            <pc:docMk/>
            <pc:sldMk cId="1486741211" sldId="289"/>
            <ac:spMk id="12" creationId="{3E1B31BD-3C9B-46DE-B37E-1CE4C76F48E2}"/>
          </ac:spMkLst>
        </pc:spChg>
        <pc:spChg chg="mod">
          <ac:chgData name="Kevin" userId="8af5486f-2d5a-47b1-93f8-bbc9760b0bdb" providerId="ADAL" clId="{82A62569-F21D-4C5B-BC5C-4343AC66E822}" dt="2020-09-02T22:12:44.513" v="5598" actId="5793"/>
          <ac:spMkLst>
            <pc:docMk/>
            <pc:sldMk cId="1486741211" sldId="289"/>
            <ac:spMk id="22" creationId="{CFB1B0C4-E91C-4C18-808C-22E8E9D179B1}"/>
          </ac:spMkLst>
        </pc:spChg>
        <pc:picChg chg="add mod">
          <ac:chgData name="Kevin" userId="8af5486f-2d5a-47b1-93f8-bbc9760b0bdb" providerId="ADAL" clId="{82A62569-F21D-4C5B-BC5C-4343AC66E822}" dt="2020-09-02T22:28:06.948" v="5997" actId="14100"/>
          <ac:picMkLst>
            <pc:docMk/>
            <pc:sldMk cId="1486741211" sldId="289"/>
            <ac:picMk id="3" creationId="{0C84F2D0-16C7-4E96-B9DF-E43B3D39B1E6}"/>
          </ac:picMkLst>
        </pc:picChg>
        <pc:picChg chg="add del">
          <ac:chgData name="Kevin" userId="8af5486f-2d5a-47b1-93f8-bbc9760b0bdb" providerId="ADAL" clId="{82A62569-F21D-4C5B-BC5C-4343AC66E822}" dt="2020-09-02T22:09:45.567" v="5139" actId="478"/>
          <ac:picMkLst>
            <pc:docMk/>
            <pc:sldMk cId="1486741211" sldId="289"/>
            <ac:picMk id="1026" creationId="{19DA9F65-E9AE-4306-A9CD-0570DCA858FC}"/>
          </ac:picMkLst>
        </pc:picChg>
      </pc:sldChg>
      <pc:sldChg chg="addSp delSp modSp add mod ord modTransition modNotesTx">
        <pc:chgData name="Kevin" userId="8af5486f-2d5a-47b1-93f8-bbc9760b0bdb" providerId="ADAL" clId="{82A62569-F21D-4C5B-BC5C-4343AC66E822}" dt="2020-09-02T22:47:49.596" v="6405"/>
        <pc:sldMkLst>
          <pc:docMk/>
          <pc:sldMk cId="761541416" sldId="290"/>
        </pc:sldMkLst>
        <pc:spChg chg="add del mod">
          <ac:chgData name="Kevin" userId="8af5486f-2d5a-47b1-93f8-bbc9760b0bdb" providerId="ADAL" clId="{82A62569-F21D-4C5B-BC5C-4343AC66E822}" dt="2020-09-02T22:15:42.019" v="5608"/>
          <ac:spMkLst>
            <pc:docMk/>
            <pc:sldMk cId="761541416" sldId="290"/>
            <ac:spMk id="4" creationId="{35A4B6B1-ECF0-44B1-828D-732DAE3D4CA8}"/>
          </ac:spMkLst>
        </pc:spChg>
        <pc:spChg chg="mod">
          <ac:chgData name="Kevin" userId="8af5486f-2d5a-47b1-93f8-bbc9760b0bdb" providerId="ADAL" clId="{82A62569-F21D-4C5B-BC5C-4343AC66E822}" dt="2020-09-02T22:18:46.293" v="5748"/>
          <ac:spMkLst>
            <pc:docMk/>
            <pc:sldMk cId="761541416" sldId="290"/>
            <ac:spMk id="6" creationId="{CA9CE580-9E14-4AED-8791-967DC40B4CBD}"/>
          </ac:spMkLst>
        </pc:spChg>
        <pc:spChg chg="add del mod">
          <ac:chgData name="Kevin" userId="8af5486f-2d5a-47b1-93f8-bbc9760b0bdb" providerId="ADAL" clId="{82A62569-F21D-4C5B-BC5C-4343AC66E822}" dt="2020-09-02T22:28:57.763" v="6005"/>
          <ac:spMkLst>
            <pc:docMk/>
            <pc:sldMk cId="761541416" sldId="290"/>
            <ac:spMk id="8" creationId="{D693B213-28D4-4038-8850-A002D8BDE377}"/>
          </ac:spMkLst>
        </pc:spChg>
        <pc:spChg chg="mod">
          <ac:chgData name="Kevin" userId="8af5486f-2d5a-47b1-93f8-bbc9760b0bdb" providerId="ADAL" clId="{82A62569-F21D-4C5B-BC5C-4343AC66E822}" dt="2020-09-02T22:17:55.490" v="5707" actId="6549"/>
          <ac:spMkLst>
            <pc:docMk/>
            <pc:sldMk cId="761541416" sldId="290"/>
            <ac:spMk id="12" creationId="{3E1B31BD-3C9B-46DE-B37E-1CE4C76F48E2}"/>
          </ac:spMkLst>
        </pc:spChg>
        <pc:spChg chg="mod">
          <ac:chgData name="Kevin" userId="8af5486f-2d5a-47b1-93f8-bbc9760b0bdb" providerId="ADAL" clId="{82A62569-F21D-4C5B-BC5C-4343AC66E822}" dt="2020-09-02T22:22:28.281" v="5964" actId="5793"/>
          <ac:spMkLst>
            <pc:docMk/>
            <pc:sldMk cId="761541416" sldId="290"/>
            <ac:spMk id="22" creationId="{CFB1B0C4-E91C-4C18-808C-22E8E9D179B1}"/>
          </ac:spMkLst>
        </pc:spChg>
        <pc:picChg chg="del">
          <ac:chgData name="Kevin" userId="8af5486f-2d5a-47b1-93f8-bbc9760b0bdb" providerId="ADAL" clId="{82A62569-F21D-4C5B-BC5C-4343AC66E822}" dt="2020-09-02T22:15:25.370" v="5603" actId="478"/>
          <ac:picMkLst>
            <pc:docMk/>
            <pc:sldMk cId="761541416" sldId="290"/>
            <ac:picMk id="3" creationId="{0C84F2D0-16C7-4E96-B9DF-E43B3D39B1E6}"/>
          </ac:picMkLst>
        </pc:picChg>
        <pc:picChg chg="add del mod">
          <ac:chgData name="Kevin" userId="8af5486f-2d5a-47b1-93f8-bbc9760b0bdb" providerId="ADAL" clId="{82A62569-F21D-4C5B-BC5C-4343AC66E822}" dt="2020-09-02T22:28:51.392" v="6004" actId="478"/>
          <ac:picMkLst>
            <pc:docMk/>
            <pc:sldMk cId="761541416" sldId="290"/>
            <ac:picMk id="2050" creationId="{5E2CAEDC-5BB4-435F-93E7-FF17CF280EBD}"/>
          </ac:picMkLst>
        </pc:picChg>
        <pc:picChg chg="add mod">
          <ac:chgData name="Kevin" userId="8af5486f-2d5a-47b1-93f8-bbc9760b0bdb" providerId="ADAL" clId="{82A62569-F21D-4C5B-BC5C-4343AC66E822}" dt="2020-09-02T22:29:00.685" v="6006" actId="1440"/>
          <ac:picMkLst>
            <pc:docMk/>
            <pc:sldMk cId="761541416" sldId="290"/>
            <ac:picMk id="2052" creationId="{6A10A93F-FB5C-4433-B100-03B31B34E010}"/>
          </ac:picMkLst>
        </pc:picChg>
      </pc:sldChg>
      <pc:sldChg chg="add del">
        <pc:chgData name="Kevin" userId="8af5486f-2d5a-47b1-93f8-bbc9760b0bdb" providerId="ADAL" clId="{82A62569-F21D-4C5B-BC5C-4343AC66E822}" dt="2020-09-02T22:15:28.749" v="5605"/>
        <pc:sldMkLst>
          <pc:docMk/>
          <pc:sldMk cId="788661022" sldId="291"/>
        </pc:sldMkLst>
      </pc:sldChg>
      <pc:sldChg chg="add del">
        <pc:chgData name="Kevin" userId="8af5486f-2d5a-47b1-93f8-bbc9760b0bdb" providerId="ADAL" clId="{82A62569-F21D-4C5B-BC5C-4343AC66E822}" dt="2020-09-02T22:30:03.811" v="6008" actId="47"/>
        <pc:sldMkLst>
          <pc:docMk/>
          <pc:sldMk cId="1381077630" sldId="291"/>
        </pc:sldMkLst>
      </pc:sldChg>
      <pc:sldChg chg="addSp delSp modSp add mod modTransition">
        <pc:chgData name="Kevin" userId="8af5486f-2d5a-47b1-93f8-bbc9760b0bdb" providerId="ADAL" clId="{82A62569-F21D-4C5B-BC5C-4343AC66E822}" dt="2020-09-03T01:26:41.781" v="6471" actId="1076"/>
        <pc:sldMkLst>
          <pc:docMk/>
          <pc:sldMk cId="2656555783" sldId="291"/>
        </pc:sldMkLst>
        <pc:spChg chg="add del mod">
          <ac:chgData name="Kevin" userId="8af5486f-2d5a-47b1-93f8-bbc9760b0bdb" providerId="ADAL" clId="{82A62569-F21D-4C5B-BC5C-4343AC66E822}" dt="2020-09-02T22:31:56.324" v="6012"/>
          <ac:spMkLst>
            <pc:docMk/>
            <pc:sldMk cId="2656555783" sldId="291"/>
            <ac:spMk id="3" creationId="{B092A0B4-2F5F-41AB-8D0D-1F1D309D1F40}"/>
          </ac:spMkLst>
        </pc:spChg>
        <pc:spChg chg="mod">
          <ac:chgData name="Kevin" userId="8af5486f-2d5a-47b1-93f8-bbc9760b0bdb" providerId="ADAL" clId="{82A62569-F21D-4C5B-BC5C-4343AC66E822}" dt="2020-09-02T22:32:12.543" v="6044" actId="20577"/>
          <ac:spMkLst>
            <pc:docMk/>
            <pc:sldMk cId="2656555783" sldId="291"/>
            <ac:spMk id="12" creationId="{3E1B31BD-3C9B-46DE-B37E-1CE4C76F48E2}"/>
          </ac:spMkLst>
        </pc:spChg>
        <pc:spChg chg="mod">
          <ac:chgData name="Kevin" userId="8af5486f-2d5a-47b1-93f8-bbc9760b0bdb" providerId="ADAL" clId="{82A62569-F21D-4C5B-BC5C-4343AC66E822}" dt="2020-09-02T22:34:01.557" v="6213" actId="20577"/>
          <ac:spMkLst>
            <pc:docMk/>
            <pc:sldMk cId="2656555783" sldId="291"/>
            <ac:spMk id="22" creationId="{CFB1B0C4-E91C-4C18-808C-22E8E9D179B1}"/>
          </ac:spMkLst>
        </pc:spChg>
        <pc:picChg chg="del">
          <ac:chgData name="Kevin" userId="8af5486f-2d5a-47b1-93f8-bbc9760b0bdb" providerId="ADAL" clId="{82A62569-F21D-4C5B-BC5C-4343AC66E822}" dt="2020-09-02T22:30:57.103" v="6011" actId="478"/>
          <ac:picMkLst>
            <pc:docMk/>
            <pc:sldMk cId="2656555783" sldId="291"/>
            <ac:picMk id="2052" creationId="{6A10A93F-FB5C-4433-B100-03B31B34E010}"/>
          </ac:picMkLst>
        </pc:picChg>
        <pc:picChg chg="add mod">
          <ac:chgData name="Kevin" userId="8af5486f-2d5a-47b1-93f8-bbc9760b0bdb" providerId="ADAL" clId="{82A62569-F21D-4C5B-BC5C-4343AC66E822}" dt="2020-09-03T01:26:41.781" v="6471" actId="1076"/>
          <ac:picMkLst>
            <pc:docMk/>
            <pc:sldMk cId="2656555783" sldId="291"/>
            <ac:picMk id="4098" creationId="{79370D6E-BC68-44A2-940B-9B175E4244DA}"/>
          </ac:picMkLst>
        </pc:picChg>
        <pc:picChg chg="add mod">
          <ac:chgData name="Kevin" userId="8af5486f-2d5a-47b1-93f8-bbc9760b0bdb" providerId="ADAL" clId="{82A62569-F21D-4C5B-BC5C-4343AC66E822}" dt="2020-09-03T01:26:41.781" v="6471" actId="1076"/>
          <ac:picMkLst>
            <pc:docMk/>
            <pc:sldMk cId="2656555783" sldId="291"/>
            <ac:picMk id="4100" creationId="{FD19FD35-51AB-493F-8979-EBB13D9F03AE}"/>
          </ac:picMkLst>
        </pc:picChg>
        <pc:picChg chg="add mod">
          <ac:chgData name="Kevin" userId="8af5486f-2d5a-47b1-93f8-bbc9760b0bdb" providerId="ADAL" clId="{82A62569-F21D-4C5B-BC5C-4343AC66E822}" dt="2020-09-03T01:26:41.781" v="6471" actId="1076"/>
          <ac:picMkLst>
            <pc:docMk/>
            <pc:sldMk cId="2656555783" sldId="291"/>
            <ac:picMk id="4102" creationId="{BEA9F472-5653-415E-8224-BE72754BFCC9}"/>
          </ac:picMkLst>
        </pc:picChg>
        <pc:picChg chg="add mod">
          <ac:chgData name="Kevin" userId="8af5486f-2d5a-47b1-93f8-bbc9760b0bdb" providerId="ADAL" clId="{82A62569-F21D-4C5B-BC5C-4343AC66E822}" dt="2020-09-03T01:26:41.781" v="6471" actId="1076"/>
          <ac:picMkLst>
            <pc:docMk/>
            <pc:sldMk cId="2656555783" sldId="291"/>
            <ac:picMk id="4104" creationId="{841A07FA-51FF-433E-9139-B83F9E25DF0D}"/>
          </ac:picMkLst>
        </pc:picChg>
        <pc:picChg chg="add mod">
          <ac:chgData name="Kevin" userId="8af5486f-2d5a-47b1-93f8-bbc9760b0bdb" providerId="ADAL" clId="{82A62569-F21D-4C5B-BC5C-4343AC66E822}" dt="2020-09-03T01:26:41.781" v="6471" actId="1076"/>
          <ac:picMkLst>
            <pc:docMk/>
            <pc:sldMk cId="2656555783" sldId="291"/>
            <ac:picMk id="4106" creationId="{7D8C5385-C8E3-46D2-9D3F-6E8256253BF7}"/>
          </ac:picMkLst>
        </pc:picChg>
      </pc:sldChg>
      <pc:sldChg chg="addSp delSp add del setBg delDesignElem">
        <pc:chgData name="Kevin" userId="8af5486f-2d5a-47b1-93f8-bbc9760b0bdb" providerId="ADAL" clId="{82A62569-F21D-4C5B-BC5C-4343AC66E822}" dt="2020-09-02T22:22:59.468" v="5968"/>
        <pc:sldMkLst>
          <pc:docMk/>
          <pc:sldMk cId="3569181633" sldId="291"/>
        </pc:sldMkLst>
        <pc:spChg chg="add del">
          <ac:chgData name="Kevin" userId="8af5486f-2d5a-47b1-93f8-bbc9760b0bdb" providerId="ADAL" clId="{82A62569-F21D-4C5B-BC5C-4343AC66E822}" dt="2020-09-02T22:22:59.468" v="5968"/>
          <ac:spMkLst>
            <pc:docMk/>
            <pc:sldMk cId="3569181633" sldId="291"/>
            <ac:spMk id="13" creationId="{8E019540-1104-4B12-9F83-45F58674186F}"/>
          </ac:spMkLst>
        </pc:spChg>
        <pc:spChg chg="add del">
          <ac:chgData name="Kevin" userId="8af5486f-2d5a-47b1-93f8-bbc9760b0bdb" providerId="ADAL" clId="{82A62569-F21D-4C5B-BC5C-4343AC66E822}" dt="2020-09-02T22:22:59.468" v="5968"/>
          <ac:spMkLst>
            <pc:docMk/>
            <pc:sldMk cId="3569181633" sldId="291"/>
            <ac:spMk id="15" creationId="{3580CFD6-E44A-486A-9E73-D8D948F78A34}"/>
          </ac:spMkLst>
        </pc:spChg>
      </pc:sldChg>
      <pc:sldChg chg="addSp delSp modSp add mod modTransition">
        <pc:chgData name="Kevin" userId="8af5486f-2d5a-47b1-93f8-bbc9760b0bdb" providerId="ADAL" clId="{82A62569-F21D-4C5B-BC5C-4343AC66E822}" dt="2020-09-02T22:47:49.596" v="6405"/>
        <pc:sldMkLst>
          <pc:docMk/>
          <pc:sldMk cId="2664090141" sldId="292"/>
        </pc:sldMkLst>
        <pc:spChg chg="add del mod">
          <ac:chgData name="Kevin" userId="8af5486f-2d5a-47b1-93f8-bbc9760b0bdb" providerId="ADAL" clId="{82A62569-F21D-4C5B-BC5C-4343AC66E822}" dt="2020-09-02T22:44:46.730" v="6298" actId="478"/>
          <ac:spMkLst>
            <pc:docMk/>
            <pc:sldMk cId="2664090141" sldId="292"/>
            <ac:spMk id="2" creationId="{03FD9FF8-F6D0-4590-812E-BA22D07F3EDA}"/>
          </ac:spMkLst>
        </pc:spChg>
        <pc:spChg chg="mod">
          <ac:chgData name="Kevin" userId="8af5486f-2d5a-47b1-93f8-bbc9760b0bdb" providerId="ADAL" clId="{82A62569-F21D-4C5B-BC5C-4343AC66E822}" dt="2020-09-02T22:46:32.392" v="6400" actId="20577"/>
          <ac:spMkLst>
            <pc:docMk/>
            <pc:sldMk cId="2664090141" sldId="292"/>
            <ac:spMk id="22" creationId="{CFB1B0C4-E91C-4C18-808C-22E8E9D179B1}"/>
          </ac:spMkLst>
        </pc:spChg>
        <pc:picChg chg="add mod">
          <ac:chgData name="Kevin" userId="8af5486f-2d5a-47b1-93f8-bbc9760b0bdb" providerId="ADAL" clId="{82A62569-F21D-4C5B-BC5C-4343AC66E822}" dt="2020-09-02T22:45:16.493" v="6306" actId="1076"/>
          <ac:picMkLst>
            <pc:docMk/>
            <pc:sldMk cId="2664090141" sldId="292"/>
            <ac:picMk id="3" creationId="{B7DA7F7E-3C78-4789-8818-0A22A985CAF0}"/>
          </ac:picMkLst>
        </pc:picChg>
        <pc:picChg chg="add mod">
          <ac:chgData name="Kevin" userId="8af5486f-2d5a-47b1-93f8-bbc9760b0bdb" providerId="ADAL" clId="{82A62569-F21D-4C5B-BC5C-4343AC66E822}" dt="2020-09-02T22:45:15.173" v="6305" actId="1076"/>
          <ac:picMkLst>
            <pc:docMk/>
            <pc:sldMk cId="2664090141" sldId="292"/>
            <ac:picMk id="4" creationId="{61ED0D16-300C-4B58-BCFF-87BEC71BAFEB}"/>
          </ac:picMkLst>
        </pc:picChg>
        <pc:picChg chg="del">
          <ac:chgData name="Kevin" userId="8af5486f-2d5a-47b1-93f8-bbc9760b0bdb" providerId="ADAL" clId="{82A62569-F21D-4C5B-BC5C-4343AC66E822}" dt="2020-09-02T22:44:29.383" v="6296" actId="478"/>
          <ac:picMkLst>
            <pc:docMk/>
            <pc:sldMk cId="2664090141" sldId="292"/>
            <ac:picMk id="4098" creationId="{79370D6E-BC68-44A2-940B-9B175E4244DA}"/>
          </ac:picMkLst>
        </pc:picChg>
        <pc:picChg chg="del">
          <ac:chgData name="Kevin" userId="8af5486f-2d5a-47b1-93f8-bbc9760b0bdb" providerId="ADAL" clId="{82A62569-F21D-4C5B-BC5C-4343AC66E822}" dt="2020-09-02T22:44:29.383" v="6296" actId="478"/>
          <ac:picMkLst>
            <pc:docMk/>
            <pc:sldMk cId="2664090141" sldId="292"/>
            <ac:picMk id="4100" creationId="{FD19FD35-51AB-493F-8979-EBB13D9F03AE}"/>
          </ac:picMkLst>
        </pc:picChg>
        <pc:picChg chg="del">
          <ac:chgData name="Kevin" userId="8af5486f-2d5a-47b1-93f8-bbc9760b0bdb" providerId="ADAL" clId="{82A62569-F21D-4C5B-BC5C-4343AC66E822}" dt="2020-09-02T22:44:29.383" v="6296" actId="478"/>
          <ac:picMkLst>
            <pc:docMk/>
            <pc:sldMk cId="2664090141" sldId="292"/>
            <ac:picMk id="4102" creationId="{BEA9F472-5653-415E-8224-BE72754BFCC9}"/>
          </ac:picMkLst>
        </pc:picChg>
        <pc:picChg chg="del">
          <ac:chgData name="Kevin" userId="8af5486f-2d5a-47b1-93f8-bbc9760b0bdb" providerId="ADAL" clId="{82A62569-F21D-4C5B-BC5C-4343AC66E822}" dt="2020-09-02T22:44:29.383" v="6296" actId="478"/>
          <ac:picMkLst>
            <pc:docMk/>
            <pc:sldMk cId="2664090141" sldId="292"/>
            <ac:picMk id="4104" creationId="{841A07FA-51FF-433E-9139-B83F9E25DF0D}"/>
          </ac:picMkLst>
        </pc:picChg>
        <pc:picChg chg="del">
          <ac:chgData name="Kevin" userId="8af5486f-2d5a-47b1-93f8-bbc9760b0bdb" providerId="ADAL" clId="{82A62569-F21D-4C5B-BC5C-4343AC66E822}" dt="2020-09-02T22:44:29.383" v="6296" actId="478"/>
          <ac:picMkLst>
            <pc:docMk/>
            <pc:sldMk cId="2664090141" sldId="292"/>
            <ac:picMk id="4106" creationId="{7D8C5385-C8E3-46D2-9D3F-6E8256253BF7}"/>
          </ac:picMkLst>
        </pc:picChg>
      </pc:sldChg>
      <pc:sldChg chg="new del">
        <pc:chgData name="Kevin" userId="8af5486f-2d5a-47b1-93f8-bbc9760b0bdb" providerId="ADAL" clId="{82A62569-F21D-4C5B-BC5C-4343AC66E822}" dt="2020-09-02T22:37:30.331" v="6236" actId="680"/>
        <pc:sldMkLst>
          <pc:docMk/>
          <pc:sldMk cId="3935499035" sldId="292"/>
        </pc:sldMkLst>
      </pc:sldChg>
    </pc:docChg>
  </pc:docChgLst>
  <pc:docChgLst>
    <pc:chgData name="Kevin Vogel" userId="2102e8b5a8009e75" providerId="LiveId" clId="{41558D5C-8C69-403D-89EC-3F2734E25EE1}"/>
    <pc:docChg chg="undo custSel modSld">
      <pc:chgData name="Kevin Vogel" userId="2102e8b5a8009e75" providerId="LiveId" clId="{41558D5C-8C69-403D-89EC-3F2734E25EE1}" dt="2020-08-23T21:27:53.838" v="26" actId="20577"/>
      <pc:docMkLst>
        <pc:docMk/>
      </pc:docMkLst>
      <pc:sldChg chg="modTransition">
        <pc:chgData name="Kevin Vogel" userId="2102e8b5a8009e75" providerId="LiveId" clId="{41558D5C-8C69-403D-89EC-3F2734E25EE1}" dt="2020-08-23T20:24:33.352" v="0"/>
        <pc:sldMkLst>
          <pc:docMk/>
          <pc:sldMk cId="1848968787" sldId="258"/>
        </pc:sldMkLst>
      </pc:sldChg>
      <pc:sldChg chg="modTransition">
        <pc:chgData name="Kevin Vogel" userId="2102e8b5a8009e75" providerId="LiveId" clId="{41558D5C-8C69-403D-89EC-3F2734E25EE1}" dt="2020-08-23T20:24:43.743" v="1"/>
        <pc:sldMkLst>
          <pc:docMk/>
          <pc:sldMk cId="199493965" sldId="259"/>
        </pc:sldMkLst>
      </pc:sldChg>
      <pc:sldChg chg="modTransition">
        <pc:chgData name="Kevin Vogel" userId="2102e8b5a8009e75" providerId="LiveId" clId="{41558D5C-8C69-403D-89EC-3F2734E25EE1}" dt="2020-08-23T20:28:21.354" v="9"/>
        <pc:sldMkLst>
          <pc:docMk/>
          <pc:sldMk cId="927143573" sldId="261"/>
        </pc:sldMkLst>
      </pc:sldChg>
      <pc:sldChg chg="modTransition">
        <pc:chgData name="Kevin Vogel" userId="2102e8b5a8009e75" providerId="LiveId" clId="{41558D5C-8C69-403D-89EC-3F2734E25EE1}" dt="2020-08-23T20:24:46.868" v="2"/>
        <pc:sldMkLst>
          <pc:docMk/>
          <pc:sldMk cId="1433720532" sldId="262"/>
        </pc:sldMkLst>
      </pc:sldChg>
      <pc:sldChg chg="modTransition">
        <pc:chgData name="Kevin Vogel" userId="2102e8b5a8009e75" providerId="LiveId" clId="{41558D5C-8C69-403D-89EC-3F2734E25EE1}" dt="2020-08-23T20:24:50.568" v="3"/>
        <pc:sldMkLst>
          <pc:docMk/>
          <pc:sldMk cId="435844272" sldId="263"/>
        </pc:sldMkLst>
      </pc:sldChg>
      <pc:sldChg chg="addSp delSp modSp mod modTransition addAnim delAnim">
        <pc:chgData name="Kevin Vogel" userId="2102e8b5a8009e75" providerId="LiveId" clId="{41558D5C-8C69-403D-89EC-3F2734E25EE1}" dt="2020-08-23T21:27:53.838" v="26" actId="20577"/>
        <pc:sldMkLst>
          <pc:docMk/>
          <pc:sldMk cId="355392304" sldId="269"/>
        </pc:sldMkLst>
        <pc:spChg chg="mod">
          <ac:chgData name="Kevin Vogel" userId="2102e8b5a8009e75" providerId="LiveId" clId="{41558D5C-8C69-403D-89EC-3F2734E25EE1}" dt="2020-08-23T21:27:53.838" v="26" actId="20577"/>
          <ac:spMkLst>
            <pc:docMk/>
            <pc:sldMk cId="355392304" sldId="269"/>
            <ac:spMk id="8" creationId="{782BB53E-7268-47D3-BB32-F1CBFBC11662}"/>
          </ac:spMkLst>
        </pc:spChg>
        <pc:grpChg chg="add del">
          <ac:chgData name="Kevin Vogel" userId="2102e8b5a8009e75" providerId="LiveId" clId="{41558D5C-8C69-403D-89EC-3F2734E25EE1}" dt="2020-08-23T20:25:33.520" v="5" actId="478"/>
          <ac:grpSpMkLst>
            <pc:docMk/>
            <pc:sldMk cId="355392304" sldId="269"/>
            <ac:grpSpMk id="14" creationId="{BC625BB1-8559-4DA4-8DD1-D3400D60A963}"/>
          </ac:grpSpMkLst>
        </pc:grpChg>
      </pc:sldChg>
      <pc:sldChg chg="delSp mod">
        <pc:chgData name="Kevin Vogel" userId="2102e8b5a8009e75" providerId="LiveId" clId="{41558D5C-8C69-403D-89EC-3F2734E25EE1}" dt="2020-08-23T20:25:38.265" v="6" actId="478"/>
        <pc:sldMkLst>
          <pc:docMk/>
          <pc:sldMk cId="4140229055" sldId="270"/>
        </pc:sldMkLst>
        <pc:grpChg chg="del">
          <ac:chgData name="Kevin Vogel" userId="2102e8b5a8009e75" providerId="LiveId" clId="{41558D5C-8C69-403D-89EC-3F2734E25EE1}" dt="2020-08-23T20:25:38.265" v="6" actId="478"/>
          <ac:grpSpMkLst>
            <pc:docMk/>
            <pc:sldMk cId="4140229055" sldId="270"/>
            <ac:grpSpMk id="20" creationId="{A43F5EE2-7699-46E0-AD8F-5EE3943F8278}"/>
          </ac:grpSpMkLst>
        </pc:grpChg>
      </pc:sldChg>
    </pc:docChg>
  </pc:docChgLst>
  <pc:docChgLst>
    <pc:chgData name="Nina Ourania Williams" userId="S::nowillia@syr.edu::a0d64807-a977-4175-888e-2b0a53d2cd4c" providerId="AD" clId="Web-{8F9E0917-868E-435F-8F66-197617053EA9}"/>
    <pc:docChg chg="addSld modSld modSection">
      <pc:chgData name="Nina Ourania Williams" userId="S::nowillia@syr.edu::a0d64807-a977-4175-888e-2b0a53d2cd4c" providerId="AD" clId="Web-{8F9E0917-868E-435F-8F66-197617053EA9}" dt="2020-09-02T20:25:06.427" v="103"/>
      <pc:docMkLst>
        <pc:docMk/>
      </pc:docMkLst>
      <pc:sldChg chg="modSp">
        <pc:chgData name="Nina Ourania Williams" userId="S::nowillia@syr.edu::a0d64807-a977-4175-888e-2b0a53d2cd4c" providerId="AD" clId="Web-{8F9E0917-868E-435F-8F66-197617053EA9}" dt="2020-09-02T20:21:03.500" v="92" actId="14100"/>
        <pc:sldMkLst>
          <pc:docMk/>
          <pc:sldMk cId="927143573" sldId="261"/>
        </pc:sldMkLst>
        <pc:spChg chg="mod">
          <ac:chgData name="Nina Ourania Williams" userId="S::nowillia@syr.edu::a0d64807-a977-4175-888e-2b0a53d2cd4c" providerId="AD" clId="Web-{8F9E0917-868E-435F-8F66-197617053EA9}" dt="2020-09-02T20:21:03.500" v="92" actId="14100"/>
          <ac:spMkLst>
            <pc:docMk/>
            <pc:sldMk cId="927143573" sldId="261"/>
            <ac:spMk id="9" creationId="{23BFC09B-C494-408C-B2DB-EA2B8D63FA88}"/>
          </ac:spMkLst>
        </pc:spChg>
      </pc:sldChg>
      <pc:sldChg chg="delSp modSp new mod modClrScheme chgLayout modNotes">
        <pc:chgData name="Nina Ourania Williams" userId="S::nowillia@syr.edu::a0d64807-a977-4175-888e-2b0a53d2cd4c" providerId="AD" clId="Web-{8F9E0917-868E-435F-8F66-197617053EA9}" dt="2020-09-02T20:22:52.909" v="95"/>
        <pc:sldMkLst>
          <pc:docMk/>
          <pc:sldMk cId="75023325" sldId="271"/>
        </pc:sldMkLst>
        <pc:spChg chg="del">
          <ac:chgData name="Nina Ourania Williams" userId="S::nowillia@syr.edu::a0d64807-a977-4175-888e-2b0a53d2cd4c" providerId="AD" clId="Web-{8F9E0917-868E-435F-8F66-197617053EA9}" dt="2020-09-02T20:21:54.548" v="94"/>
          <ac:spMkLst>
            <pc:docMk/>
            <pc:sldMk cId="75023325" sldId="271"/>
            <ac:spMk id="2" creationId="{724DC49B-527A-4785-ADAC-EBC94CFDEB7E}"/>
          </ac:spMkLst>
        </pc:spChg>
        <pc:spChg chg="del">
          <ac:chgData name="Nina Ourania Williams" userId="S::nowillia@syr.edu::a0d64807-a977-4175-888e-2b0a53d2cd4c" providerId="AD" clId="Web-{8F9E0917-868E-435F-8F66-197617053EA9}" dt="2020-09-02T20:21:54.548" v="94"/>
          <ac:spMkLst>
            <pc:docMk/>
            <pc:sldMk cId="75023325" sldId="271"/>
            <ac:spMk id="3" creationId="{0660F723-D293-4253-B0F6-37582D3F76AC}"/>
          </ac:spMkLst>
        </pc:spChg>
        <pc:spChg chg="del">
          <ac:chgData name="Nina Ourania Williams" userId="S::nowillia@syr.edu::a0d64807-a977-4175-888e-2b0a53d2cd4c" providerId="AD" clId="Web-{8F9E0917-868E-435F-8F66-197617053EA9}" dt="2020-09-02T20:21:54.548" v="94"/>
          <ac:spMkLst>
            <pc:docMk/>
            <pc:sldMk cId="75023325" sldId="271"/>
            <ac:spMk id="4" creationId="{90944E32-8B4F-456A-A8C4-C37469A3B53F}"/>
          </ac:spMkLst>
        </pc:spChg>
        <pc:spChg chg="mod ord">
          <ac:chgData name="Nina Ourania Williams" userId="S::nowillia@syr.edu::a0d64807-a977-4175-888e-2b0a53d2cd4c" providerId="AD" clId="Web-{8F9E0917-868E-435F-8F66-197617053EA9}" dt="2020-09-02T20:21:54.548" v="94"/>
          <ac:spMkLst>
            <pc:docMk/>
            <pc:sldMk cId="75023325" sldId="271"/>
            <ac:spMk id="5" creationId="{9E551E94-A22C-4A3F-B77D-22420DA9F786}"/>
          </ac:spMkLst>
        </pc:spChg>
        <pc:spChg chg="mod ord">
          <ac:chgData name="Nina Ourania Williams" userId="S::nowillia@syr.edu::a0d64807-a977-4175-888e-2b0a53d2cd4c" providerId="AD" clId="Web-{8F9E0917-868E-435F-8F66-197617053EA9}" dt="2020-09-02T20:21:54.548" v="94"/>
          <ac:spMkLst>
            <pc:docMk/>
            <pc:sldMk cId="75023325" sldId="271"/>
            <ac:spMk id="6" creationId="{6337F87A-8B5C-4BF8-A5FC-8E6C15A96A49}"/>
          </ac:spMkLst>
        </pc:spChg>
        <pc:spChg chg="mod ord">
          <ac:chgData name="Nina Ourania Williams" userId="S::nowillia@syr.edu::a0d64807-a977-4175-888e-2b0a53d2cd4c" providerId="AD" clId="Web-{8F9E0917-868E-435F-8F66-197617053EA9}" dt="2020-09-02T20:21:54.548" v="94"/>
          <ac:spMkLst>
            <pc:docMk/>
            <pc:sldMk cId="75023325" sldId="271"/>
            <ac:spMk id="7" creationId="{75ECF075-71E9-4575-B525-9D764FA2A784}"/>
          </ac:spMkLst>
        </pc:spChg>
      </pc:sldChg>
      <pc:sldChg chg="addSp delSp modSp new mod modClrScheme chgLayout">
        <pc:chgData name="Nina Ourania Williams" userId="S::nowillia@syr.edu::a0d64807-a977-4175-888e-2b0a53d2cd4c" providerId="AD" clId="Web-{8F9E0917-868E-435F-8F66-197617053EA9}" dt="2020-09-02T20:25:06.427" v="103"/>
        <pc:sldMkLst>
          <pc:docMk/>
          <pc:sldMk cId="1792246192" sldId="271"/>
        </pc:sldMkLst>
        <pc:spChg chg="del">
          <ac:chgData name="Nina Ourania Williams" userId="S::nowillia@syr.edu::a0d64807-a977-4175-888e-2b0a53d2cd4c" providerId="AD" clId="Web-{8F9E0917-868E-435F-8F66-197617053EA9}" dt="2020-09-02T20:24:41.661" v="97"/>
          <ac:spMkLst>
            <pc:docMk/>
            <pc:sldMk cId="1792246192" sldId="271"/>
            <ac:spMk id="2" creationId="{B51A815F-0469-44C1-BC43-540406FC0C6A}"/>
          </ac:spMkLst>
        </pc:spChg>
        <pc:spChg chg="del">
          <ac:chgData name="Nina Ourania Williams" userId="S::nowillia@syr.edu::a0d64807-a977-4175-888e-2b0a53d2cd4c" providerId="AD" clId="Web-{8F9E0917-868E-435F-8F66-197617053EA9}" dt="2020-09-02T20:24:41.661" v="97"/>
          <ac:spMkLst>
            <pc:docMk/>
            <pc:sldMk cId="1792246192" sldId="271"/>
            <ac:spMk id="3" creationId="{9815F31A-C74C-4813-98F6-722FEB9C4C0B}"/>
          </ac:spMkLst>
        </pc:spChg>
        <pc:spChg chg="del">
          <ac:chgData name="Nina Ourania Williams" userId="S::nowillia@syr.edu::a0d64807-a977-4175-888e-2b0a53d2cd4c" providerId="AD" clId="Web-{8F9E0917-868E-435F-8F66-197617053EA9}" dt="2020-09-02T20:24:41.661" v="97"/>
          <ac:spMkLst>
            <pc:docMk/>
            <pc:sldMk cId="1792246192" sldId="271"/>
            <ac:spMk id="4" creationId="{41C6FD4D-70AA-4A7B-9C7C-D96DCF50A55B}"/>
          </ac:spMkLst>
        </pc:spChg>
        <pc:spChg chg="mod ord">
          <ac:chgData name="Nina Ourania Williams" userId="S::nowillia@syr.edu::a0d64807-a977-4175-888e-2b0a53d2cd4c" providerId="AD" clId="Web-{8F9E0917-868E-435F-8F66-197617053EA9}" dt="2020-09-02T20:24:41.661" v="97"/>
          <ac:spMkLst>
            <pc:docMk/>
            <pc:sldMk cId="1792246192" sldId="271"/>
            <ac:spMk id="5" creationId="{ECE81451-A13B-4245-95D2-CC4D5B7B179B}"/>
          </ac:spMkLst>
        </pc:spChg>
        <pc:spChg chg="mod ord">
          <ac:chgData name="Nina Ourania Williams" userId="S::nowillia@syr.edu::a0d64807-a977-4175-888e-2b0a53d2cd4c" providerId="AD" clId="Web-{8F9E0917-868E-435F-8F66-197617053EA9}" dt="2020-09-02T20:24:41.661" v="97"/>
          <ac:spMkLst>
            <pc:docMk/>
            <pc:sldMk cId="1792246192" sldId="271"/>
            <ac:spMk id="6" creationId="{4796C5C7-4E23-4C3C-8923-74442DAFD96B}"/>
          </ac:spMkLst>
        </pc:spChg>
        <pc:spChg chg="mod ord">
          <ac:chgData name="Nina Ourania Williams" userId="S::nowillia@syr.edu::a0d64807-a977-4175-888e-2b0a53d2cd4c" providerId="AD" clId="Web-{8F9E0917-868E-435F-8F66-197617053EA9}" dt="2020-09-02T20:24:41.661" v="97"/>
          <ac:spMkLst>
            <pc:docMk/>
            <pc:sldMk cId="1792246192" sldId="271"/>
            <ac:spMk id="7" creationId="{F3538505-1C56-42A0-A747-F321658D621D}"/>
          </ac:spMkLst>
        </pc:spChg>
        <pc:picChg chg="add del mod">
          <ac:chgData name="Nina Ourania Williams" userId="S::nowillia@syr.edu::a0d64807-a977-4175-888e-2b0a53d2cd4c" providerId="AD" clId="Web-{8F9E0917-868E-435F-8F66-197617053EA9}" dt="2020-09-02T20:25:05.068" v="102"/>
          <ac:picMkLst>
            <pc:docMk/>
            <pc:sldMk cId="1792246192" sldId="271"/>
            <ac:picMk id="8" creationId="{0D55E405-64ED-4389-83A9-ED136944A1CA}"/>
          </ac:picMkLst>
        </pc:picChg>
        <pc:picChg chg="add mod">
          <ac:chgData name="Nina Ourania Williams" userId="S::nowillia@syr.edu::a0d64807-a977-4175-888e-2b0a53d2cd4c" providerId="AD" clId="Web-{8F9E0917-868E-435F-8F66-197617053EA9}" dt="2020-09-02T20:25:06.427" v="103"/>
          <ac:picMkLst>
            <pc:docMk/>
            <pc:sldMk cId="1792246192" sldId="271"/>
            <ac:picMk id="9" creationId="{A72444C5-F04B-4CD6-A1BD-0EA2254A9BC1}"/>
          </ac:picMkLst>
        </pc:picChg>
      </pc:sldChg>
    </pc:docChg>
  </pc:docChgLst>
  <pc:docChgLst>
    <pc:chgData name="Kevin Vogel" userId="2102e8b5a8009e75" providerId="LiveId" clId="{DA77279D-BE87-4026-8FE3-603DB8E4FC45}"/>
    <pc:docChg chg="undo custSel mod addSld modSld">
      <pc:chgData name="Kevin Vogel" userId="2102e8b5a8009e75" providerId="LiveId" clId="{DA77279D-BE87-4026-8FE3-603DB8E4FC45}" dt="2020-08-23T20:20:28.043" v="974" actId="20577"/>
      <pc:docMkLst>
        <pc:docMk/>
      </pc:docMkLst>
      <pc:sldChg chg="addSp delSp modSp mod modTransition delAnim modAnim">
        <pc:chgData name="Kevin Vogel" userId="2102e8b5a8009e75" providerId="LiveId" clId="{DA77279D-BE87-4026-8FE3-603DB8E4FC45}" dt="2020-08-23T20:15:47.880" v="883"/>
        <pc:sldMkLst>
          <pc:docMk/>
          <pc:sldMk cId="927143573" sldId="261"/>
        </pc:sldMkLst>
        <pc:spChg chg="add del mod">
          <ac:chgData name="Kevin Vogel" userId="2102e8b5a8009e75" providerId="LiveId" clId="{DA77279D-BE87-4026-8FE3-603DB8E4FC45}" dt="2020-08-23T20:12:04.432" v="875"/>
          <ac:spMkLst>
            <pc:docMk/>
            <pc:sldMk cId="927143573" sldId="261"/>
            <ac:spMk id="3" creationId="{EC927D90-49E7-44E1-A1C3-8AD612BB6B0A}"/>
          </ac:spMkLst>
        </pc:spChg>
        <pc:spChg chg="del mod">
          <ac:chgData name="Kevin Vogel" userId="2102e8b5a8009e75" providerId="LiveId" clId="{DA77279D-BE87-4026-8FE3-603DB8E4FC45}" dt="2020-08-23T20:11:52.871" v="873" actId="478"/>
          <ac:spMkLst>
            <pc:docMk/>
            <pc:sldMk cId="927143573" sldId="261"/>
            <ac:spMk id="11" creationId="{7AEBA259-924B-4486-B6B4-B88C1D1E2A74}"/>
          </ac:spMkLst>
        </pc:spChg>
        <pc:spChg chg="del">
          <ac:chgData name="Kevin Vogel" userId="2102e8b5a8009e75" providerId="LiveId" clId="{DA77279D-BE87-4026-8FE3-603DB8E4FC45}" dt="2020-08-23T20:12:34.789" v="879" actId="478"/>
          <ac:spMkLst>
            <pc:docMk/>
            <pc:sldMk cId="927143573" sldId="261"/>
            <ac:spMk id="14" creationId="{94FDECF4-2FD5-4A06-B849-91BED91D984A}"/>
          </ac:spMkLst>
        </pc:spChg>
        <pc:picChg chg="del mod">
          <ac:chgData name="Kevin Vogel" userId="2102e8b5a8009e75" providerId="LiveId" clId="{DA77279D-BE87-4026-8FE3-603DB8E4FC45}" dt="2020-08-23T20:12:02.877" v="874" actId="21"/>
          <ac:picMkLst>
            <pc:docMk/>
            <pc:sldMk cId="927143573" sldId="261"/>
            <ac:picMk id="10" creationId="{033A5AB3-0731-4A40-8894-741E374EB58B}"/>
          </ac:picMkLst>
        </pc:picChg>
        <pc:picChg chg="add mod">
          <ac:chgData name="Kevin Vogel" userId="2102e8b5a8009e75" providerId="LiveId" clId="{DA77279D-BE87-4026-8FE3-603DB8E4FC45}" dt="2020-08-23T20:12:04.432" v="875"/>
          <ac:picMkLst>
            <pc:docMk/>
            <pc:sldMk cId="927143573" sldId="261"/>
            <ac:picMk id="12" creationId="{EBC7F3FA-D855-4411-88C3-01C0C337FC8F}"/>
          </ac:picMkLst>
        </pc:picChg>
      </pc:sldChg>
      <pc:sldChg chg="addSp delSp modSp mod modAnim">
        <pc:chgData name="Kevin Vogel" userId="2102e8b5a8009e75" providerId="LiveId" clId="{DA77279D-BE87-4026-8FE3-603DB8E4FC45}" dt="2020-08-23T20:19:32.913" v="951" actId="20577"/>
        <pc:sldMkLst>
          <pc:docMk/>
          <pc:sldMk cId="435844272" sldId="263"/>
        </pc:sldMkLst>
        <pc:spChg chg="del">
          <ac:chgData name="Kevin Vogel" userId="2102e8b5a8009e75" providerId="LiveId" clId="{DA77279D-BE87-4026-8FE3-603DB8E4FC45}" dt="2020-08-23T20:04:02.580" v="554"/>
          <ac:spMkLst>
            <pc:docMk/>
            <pc:sldMk cId="435844272" sldId="263"/>
            <ac:spMk id="3" creationId="{1554ADAA-DA85-4F58-83AC-4AA5DE6988DC}"/>
          </ac:spMkLst>
        </pc:spChg>
        <pc:spChg chg="mod">
          <ac:chgData name="Kevin Vogel" userId="2102e8b5a8009e75" providerId="LiveId" clId="{DA77279D-BE87-4026-8FE3-603DB8E4FC45}" dt="2020-08-23T20:19:32.913" v="951" actId="20577"/>
          <ac:spMkLst>
            <pc:docMk/>
            <pc:sldMk cId="435844272" sldId="263"/>
            <ac:spMk id="9" creationId="{23BFC09B-C494-408C-B2DB-EA2B8D63FA88}"/>
          </ac:spMkLst>
        </pc:spChg>
        <pc:picChg chg="add mod">
          <ac:chgData name="Kevin Vogel" userId="2102e8b5a8009e75" providerId="LiveId" clId="{DA77279D-BE87-4026-8FE3-603DB8E4FC45}" dt="2020-08-23T20:04:02.580" v="554"/>
          <ac:picMkLst>
            <pc:docMk/>
            <pc:sldMk cId="435844272" sldId="263"/>
            <ac:picMk id="2" creationId="{030B6F47-B6B0-42CB-A0E9-D3BE7808EECC}"/>
          </ac:picMkLst>
        </pc:picChg>
      </pc:sldChg>
      <pc:sldChg chg="modTransition">
        <pc:chgData name="Kevin Vogel" userId="2102e8b5a8009e75" providerId="LiveId" clId="{DA77279D-BE87-4026-8FE3-603DB8E4FC45}" dt="2020-08-23T20:12:50.075" v="880"/>
        <pc:sldMkLst>
          <pc:docMk/>
          <pc:sldMk cId="3218985043" sldId="264"/>
        </pc:sldMkLst>
      </pc:sldChg>
      <pc:sldChg chg="modSp mod modTransition">
        <pc:chgData name="Kevin Vogel" userId="2102e8b5a8009e75" providerId="LiveId" clId="{DA77279D-BE87-4026-8FE3-603DB8E4FC45}" dt="2020-08-23T20:12:27.774" v="878"/>
        <pc:sldMkLst>
          <pc:docMk/>
          <pc:sldMk cId="4227525036" sldId="268"/>
        </pc:sldMkLst>
        <pc:spChg chg="mod">
          <ac:chgData name="Kevin Vogel" userId="2102e8b5a8009e75" providerId="LiveId" clId="{DA77279D-BE87-4026-8FE3-603DB8E4FC45}" dt="2020-08-23T19:50:32.617" v="44" actId="1076"/>
          <ac:spMkLst>
            <pc:docMk/>
            <pc:sldMk cId="4227525036" sldId="268"/>
            <ac:spMk id="10" creationId="{1FAC5A1D-D9E7-41E8-BA68-BD1E08E433AE}"/>
          </ac:spMkLst>
        </pc:spChg>
      </pc:sldChg>
      <pc:sldChg chg="addSp delSp modSp mod modTransition modAnim">
        <pc:chgData name="Kevin Vogel" userId="2102e8b5a8009e75" providerId="LiveId" clId="{DA77279D-BE87-4026-8FE3-603DB8E4FC45}" dt="2020-08-23T20:20:28.043" v="974" actId="20577"/>
        <pc:sldMkLst>
          <pc:docMk/>
          <pc:sldMk cId="355392304" sldId="269"/>
        </pc:sldMkLst>
        <pc:spChg chg="add mod">
          <ac:chgData name="Kevin Vogel" userId="2102e8b5a8009e75" providerId="LiveId" clId="{DA77279D-BE87-4026-8FE3-603DB8E4FC45}" dt="2020-08-23T19:58:16.102" v="537" actId="164"/>
          <ac:spMkLst>
            <pc:docMk/>
            <pc:sldMk cId="355392304" sldId="269"/>
            <ac:spMk id="2" creationId="{5CE1DA43-974A-4243-926D-DDBB65CD9C0E}"/>
          </ac:spMkLst>
        </pc:spChg>
        <pc:spChg chg="add mod">
          <ac:chgData name="Kevin Vogel" userId="2102e8b5a8009e75" providerId="LiveId" clId="{DA77279D-BE87-4026-8FE3-603DB8E4FC45}" dt="2020-08-23T19:58:16.102" v="537" actId="164"/>
          <ac:spMkLst>
            <pc:docMk/>
            <pc:sldMk cId="355392304" sldId="269"/>
            <ac:spMk id="3" creationId="{7AEC9A3C-BB50-42E0-B348-092998CAC4C0}"/>
          </ac:spMkLst>
        </pc:spChg>
        <pc:spChg chg="mod">
          <ac:chgData name="Kevin Vogel" userId="2102e8b5a8009e75" providerId="LiveId" clId="{DA77279D-BE87-4026-8FE3-603DB8E4FC45}" dt="2020-08-23T20:20:25.546" v="972" actId="20577"/>
          <ac:spMkLst>
            <pc:docMk/>
            <pc:sldMk cId="355392304" sldId="269"/>
            <ac:spMk id="8" creationId="{782BB53E-7268-47D3-BB32-F1CBFBC11662}"/>
          </ac:spMkLst>
        </pc:spChg>
        <pc:spChg chg="add del">
          <ac:chgData name="Kevin Vogel" userId="2102e8b5a8009e75" providerId="LiveId" clId="{DA77279D-BE87-4026-8FE3-603DB8E4FC45}" dt="2020-08-23T20:00:27.574" v="553" actId="478"/>
          <ac:spMkLst>
            <pc:docMk/>
            <pc:sldMk cId="355392304" sldId="269"/>
            <ac:spMk id="12" creationId="{1754B39B-8F2A-46BF-A6D6-A8B834DDC6ED}"/>
          </ac:spMkLst>
        </pc:spChg>
        <pc:spChg chg="mod">
          <ac:chgData name="Kevin Vogel" userId="2102e8b5a8009e75" providerId="LiveId" clId="{DA77279D-BE87-4026-8FE3-603DB8E4FC45}" dt="2020-08-23T19:59:17.846" v="547"/>
          <ac:spMkLst>
            <pc:docMk/>
            <pc:sldMk cId="355392304" sldId="269"/>
            <ac:spMk id="15" creationId="{9208AD46-154F-4CEA-8BF6-9AA36043DD34}"/>
          </ac:spMkLst>
        </pc:spChg>
        <pc:spChg chg="mod">
          <ac:chgData name="Kevin Vogel" userId="2102e8b5a8009e75" providerId="LiveId" clId="{DA77279D-BE87-4026-8FE3-603DB8E4FC45}" dt="2020-08-23T19:59:17.846" v="547"/>
          <ac:spMkLst>
            <pc:docMk/>
            <pc:sldMk cId="355392304" sldId="269"/>
            <ac:spMk id="17" creationId="{FC7E2FC6-43F8-43F8-A22F-F9DEA0DD62D9}"/>
          </ac:spMkLst>
        </pc:spChg>
        <pc:grpChg chg="add del mod">
          <ac:chgData name="Kevin Vogel" userId="2102e8b5a8009e75" providerId="LiveId" clId="{DA77279D-BE87-4026-8FE3-603DB8E4FC45}" dt="2020-08-23T19:58:17.383" v="538" actId="21"/>
          <ac:grpSpMkLst>
            <pc:docMk/>
            <pc:sldMk cId="355392304" sldId="269"/>
            <ac:grpSpMk id="4" creationId="{E52E0EB6-A424-449F-ADB5-58D505853793}"/>
          </ac:grpSpMkLst>
        </pc:grpChg>
        <pc:grpChg chg="add mod">
          <ac:chgData name="Kevin Vogel" userId="2102e8b5a8009e75" providerId="LiveId" clId="{DA77279D-BE87-4026-8FE3-603DB8E4FC45}" dt="2020-08-23T19:59:17.846" v="547"/>
          <ac:grpSpMkLst>
            <pc:docMk/>
            <pc:sldMk cId="355392304" sldId="269"/>
            <ac:grpSpMk id="14" creationId="{BC625BB1-8559-4DA4-8DD1-D3400D60A963}"/>
          </ac:grpSpMkLst>
        </pc:grpChg>
      </pc:sldChg>
      <pc:sldChg chg="addSp delSp modSp add mod modTransition setBg modAnim setClrOvrMap delDesignElem">
        <pc:chgData name="Kevin Vogel" userId="2102e8b5a8009e75" providerId="LiveId" clId="{DA77279D-BE87-4026-8FE3-603DB8E4FC45}" dt="2020-08-23T20:00:13.331" v="551"/>
        <pc:sldMkLst>
          <pc:docMk/>
          <pc:sldMk cId="4140229055" sldId="270"/>
        </pc:sldMkLst>
        <pc:spChg chg="del">
          <ac:chgData name="Kevin Vogel" userId="2102e8b5a8009e75" providerId="LiveId" clId="{DA77279D-BE87-4026-8FE3-603DB8E4FC45}" dt="2020-08-23T19:52:04.149" v="150" actId="21"/>
          <ac:spMkLst>
            <pc:docMk/>
            <pc:sldMk cId="4140229055" sldId="270"/>
            <ac:spMk id="2" creationId="{5CE1DA43-974A-4243-926D-DDBB65CD9C0E}"/>
          </ac:spMkLst>
        </pc:spChg>
        <pc:spChg chg="del">
          <ac:chgData name="Kevin Vogel" userId="2102e8b5a8009e75" providerId="LiveId" clId="{DA77279D-BE87-4026-8FE3-603DB8E4FC45}" dt="2020-08-23T19:52:06.470" v="151" actId="21"/>
          <ac:spMkLst>
            <pc:docMk/>
            <pc:sldMk cId="4140229055" sldId="270"/>
            <ac:spMk id="3" creationId="{7AEC9A3C-BB50-42E0-B348-092998CAC4C0}"/>
          </ac:spMkLst>
        </pc:spChg>
        <pc:spChg chg="add del">
          <ac:chgData name="Kevin Vogel" userId="2102e8b5a8009e75" providerId="LiveId" clId="{DA77279D-BE87-4026-8FE3-603DB8E4FC45}" dt="2020-08-23T19:57:51.243" v="534" actId="478"/>
          <ac:spMkLst>
            <pc:docMk/>
            <pc:sldMk cId="4140229055" sldId="270"/>
            <ac:spMk id="4" creationId="{55BBFF3A-254C-4E75-85CA-1458FB4CA328}"/>
          </ac:spMkLst>
        </pc:spChg>
        <pc:spChg chg="del mod ord">
          <ac:chgData name="Kevin Vogel" userId="2102e8b5a8009e75" providerId="LiveId" clId="{DA77279D-BE87-4026-8FE3-603DB8E4FC45}" dt="2020-08-23T19:58:02.833" v="536" actId="478"/>
          <ac:spMkLst>
            <pc:docMk/>
            <pc:sldMk cId="4140229055" sldId="270"/>
            <ac:spMk id="12" creationId="{1754B39B-8F2A-46BF-A6D6-A8B834DDC6ED}"/>
          </ac:spMkLst>
        </pc:spChg>
        <pc:spChg chg="add mod">
          <ac:chgData name="Kevin Vogel" userId="2102e8b5a8009e75" providerId="LiveId" clId="{DA77279D-BE87-4026-8FE3-603DB8E4FC45}" dt="2020-08-23T19:58:00.600" v="535"/>
          <ac:spMkLst>
            <pc:docMk/>
            <pc:sldMk cId="4140229055" sldId="270"/>
            <ac:spMk id="15" creationId="{D26197B9-CB3A-4EBC-8206-9E4EE11C3CF7}"/>
          </ac:spMkLst>
        </pc:spChg>
        <pc:spChg chg="del">
          <ac:chgData name="Kevin Vogel" userId="2102e8b5a8009e75" providerId="LiveId" clId="{DA77279D-BE87-4026-8FE3-603DB8E4FC45}" dt="2020-08-23T19:51:51.992" v="149"/>
          <ac:spMkLst>
            <pc:docMk/>
            <pc:sldMk cId="4140229055" sldId="270"/>
            <ac:spMk id="16" creationId="{8E019540-1104-4B12-9F83-45F58674186F}"/>
          </ac:spMkLst>
        </pc:spChg>
        <pc:spChg chg="add">
          <ac:chgData name="Kevin Vogel" userId="2102e8b5a8009e75" providerId="LiveId" clId="{DA77279D-BE87-4026-8FE3-603DB8E4FC45}" dt="2020-08-23T19:52:11.800" v="152" actId="26606"/>
          <ac:spMkLst>
            <pc:docMk/>
            <pc:sldMk cId="4140229055" sldId="270"/>
            <ac:spMk id="17" creationId="{8E019540-1104-4B12-9F83-45F58674186F}"/>
          </ac:spMkLst>
        </pc:spChg>
        <pc:spChg chg="del">
          <ac:chgData name="Kevin Vogel" userId="2102e8b5a8009e75" providerId="LiveId" clId="{DA77279D-BE87-4026-8FE3-603DB8E4FC45}" dt="2020-08-23T19:51:51.992" v="149"/>
          <ac:spMkLst>
            <pc:docMk/>
            <pc:sldMk cId="4140229055" sldId="270"/>
            <ac:spMk id="18" creationId="{3580CFD6-E44A-486A-9E73-D8D948F78A34}"/>
          </ac:spMkLst>
        </pc:spChg>
        <pc:spChg chg="add">
          <ac:chgData name="Kevin Vogel" userId="2102e8b5a8009e75" providerId="LiveId" clId="{DA77279D-BE87-4026-8FE3-603DB8E4FC45}" dt="2020-08-23T19:52:11.800" v="152" actId="26606"/>
          <ac:spMkLst>
            <pc:docMk/>
            <pc:sldMk cId="4140229055" sldId="270"/>
            <ac:spMk id="19" creationId="{3580CFD6-E44A-486A-9E73-D8D948F78A34}"/>
          </ac:spMkLst>
        </pc:spChg>
        <pc:spChg chg="mod">
          <ac:chgData name="Kevin Vogel" userId="2102e8b5a8009e75" providerId="LiveId" clId="{DA77279D-BE87-4026-8FE3-603DB8E4FC45}" dt="2020-08-23T19:59:58.823" v="549"/>
          <ac:spMkLst>
            <pc:docMk/>
            <pc:sldMk cId="4140229055" sldId="270"/>
            <ac:spMk id="21" creationId="{3645ACC1-4601-4417-89F5-BE6CD797613C}"/>
          </ac:spMkLst>
        </pc:spChg>
        <pc:spChg chg="mod">
          <ac:chgData name="Kevin Vogel" userId="2102e8b5a8009e75" providerId="LiveId" clId="{DA77279D-BE87-4026-8FE3-603DB8E4FC45}" dt="2020-08-23T19:59:58.823" v="549"/>
          <ac:spMkLst>
            <pc:docMk/>
            <pc:sldMk cId="4140229055" sldId="270"/>
            <ac:spMk id="22" creationId="{C7F6FF1D-022E-4DFA-8745-0DF4E1FACB17}"/>
          </ac:spMkLst>
        </pc:spChg>
        <pc:grpChg chg="add mod">
          <ac:chgData name="Kevin Vogel" userId="2102e8b5a8009e75" providerId="LiveId" clId="{DA77279D-BE87-4026-8FE3-603DB8E4FC45}" dt="2020-08-23T19:59:58.823" v="549"/>
          <ac:grpSpMkLst>
            <pc:docMk/>
            <pc:sldMk cId="4140229055" sldId="270"/>
            <ac:grpSpMk id="20" creationId="{A43F5EE2-7699-46E0-AD8F-5EE3943F8278}"/>
          </ac:grpSpMkLst>
        </pc:gr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BFA30D5-1C42-45FC-967D-9F83346FEF19}" type="datetimeFigureOut">
              <a:rPr lang="en-US" smtClean="0"/>
              <a:t>2020-10-06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B5B79C7-CDD0-4CDC-901C-D8FFCE47A787}" type="slidenum">
              <a:rPr lang="en-US" smtClean="0"/>
              <a:t>‹#›</a:t>
            </a:fld>
            <a:endParaRPr lang="en-US"/>
          </a:p>
        </p:txBody>
      </p:sp>
    </p:spTree>
    <p:extLst>
      <p:ext uri="{BB962C8B-B14F-4D97-AF65-F5344CB8AC3E}">
        <p14:creationId xmlns:p14="http://schemas.microsoft.com/office/powerpoint/2010/main" val="17030426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www.espn.com/espn/feature/story/_/id/12331388/the-great-analytics-rankings"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www.espn.com/espn/feature/story/_/id/12331388/the-great-analytics-rankings"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www.espn.com/espn/feature/story/_/id/12331388/the-great-analytics-rankings"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Half of you already know what it is that I am about to show you and are already cringing; the other half of you started dozing off the moment you saw any reference to sports. But, if you’re interested in analytics you should care about this play. The Seahawks lost the Super Bowl because of it.</a:t>
            </a:r>
          </a:p>
          <a:p>
            <a:r>
              <a:rPr lang="en-US"/>
              <a:t>This was the final play of consequence in Super Bowl 49. The Seattle Seahawks have the ball on the New England Patriots 1-yard line and need a touchdown to win. What happens next is awful and gut wrenching. </a:t>
            </a:r>
          </a:p>
          <a:p>
            <a:r>
              <a:rPr lang="en-US"/>
              <a:t>{plays video}</a:t>
            </a:r>
          </a:p>
          <a:p>
            <a:r>
              <a:rPr lang="en-US"/>
              <a:t>With enough time to run multiple plays and a timeout remaining, the Seahawks chose to pass the ball on second down, were intercepted and ultimately lost the game. And that is all due to this man’s poor decision making in the clutch. Or, at least that is what people think. </a:t>
            </a:r>
          </a:p>
          <a:p>
            <a:r>
              <a:rPr lang="en-US"/>
              <a:t>The goal of our project is to determine whether or not this was a terrible play call.</a:t>
            </a:r>
          </a:p>
        </p:txBody>
      </p:sp>
      <p:sp>
        <p:nvSpPr>
          <p:cNvPr id="4" name="Slide Number Placeholder 3"/>
          <p:cNvSpPr>
            <a:spLocks noGrp="1"/>
          </p:cNvSpPr>
          <p:nvPr>
            <p:ph type="sldNum" sz="quarter" idx="5"/>
          </p:nvPr>
        </p:nvSpPr>
        <p:spPr/>
        <p:txBody>
          <a:bodyPr/>
          <a:lstStyle/>
          <a:p>
            <a:fld id="{BB5B79C7-CDD0-4CDC-901C-D8FFCE47A787}" type="slidenum">
              <a:rPr lang="en-US" smtClean="0"/>
              <a:t>2</a:t>
            </a:fld>
            <a:endParaRPr lang="en-US"/>
          </a:p>
        </p:txBody>
      </p:sp>
    </p:spTree>
    <p:extLst>
      <p:ext uri="{BB962C8B-B14F-4D97-AF65-F5344CB8AC3E}">
        <p14:creationId xmlns:p14="http://schemas.microsoft.com/office/powerpoint/2010/main" val="798449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B5B79C7-CDD0-4CDC-901C-D8FFCE47A787}" type="slidenum">
              <a:rPr lang="en-US" smtClean="0"/>
              <a:t>11</a:t>
            </a:fld>
            <a:endParaRPr lang="en-US"/>
          </a:p>
        </p:txBody>
      </p:sp>
    </p:spTree>
    <p:extLst>
      <p:ext uri="{BB962C8B-B14F-4D97-AF65-F5344CB8AC3E}">
        <p14:creationId xmlns:p14="http://schemas.microsoft.com/office/powerpoint/2010/main" val="27209007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200">
                <a:effectLst/>
                <a:latin typeface="Calibri" panose="020F0502020204030204" pitchFamily="34" charset="0"/>
                <a:ea typeface="PMingLiU" panose="02020500000000000000" pitchFamily="18" charset="-120"/>
                <a:cs typeface="Arial" panose="020B0604020202020204" pitchFamily="34" charset="0"/>
              </a:rPr>
              <a:t>With 66 seconds left in the game the clock was stopped and the Seahawks had the ball on the five-yard line with one timeout remaining. They ran the ball to the left and got down to the one yard line. The situation was that they were 2nd and goal from the one with 60 seconds left and the 40 second clock (play clock) ticking they ran the clock all the way down to 26 seconds when they snapped it. At this point there were two options: 1. Run, or 2. Pass. The play call was pass and it should have been run (preferably Quarter Back sneak). If they had run it and not gotten the ball in the end zone they then could have called their final timeout leaving them with 15 seconds and 2 downs (at most) to score with 15 seconds and 0 timeouts, there are two options:  1. Pass the ball in or 2. Run the ball likely against their pass defense.</a:t>
            </a:r>
            <a:endParaRPr lang="en-US" sz="120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200">
                <a:effectLst/>
                <a:latin typeface="Calibri" panose="020F0502020204030204" pitchFamily="34" charset="0"/>
                <a:ea typeface="PMingLiU" panose="02020500000000000000" pitchFamily="18" charset="-120"/>
                <a:cs typeface="Arial" panose="020B0604020202020204" pitchFamily="34" charset="0"/>
              </a:rPr>
              <a:t>The optimal decision is NOW to pass the ball being that an incomplete pass stops the clock it should have been a fade or other low percentage interception play instead of a slant. However then, if you still have not scored and it is 4th and 1, you give it to the best power back in football and let him work...but Pete Carroll is a clown in 2015 sports illustrated wrote an article referencing how NFL teams were treating analytics: </a:t>
            </a:r>
            <a:endParaRPr lang="en-US" sz="120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200" u="sng">
                <a:solidFill>
                  <a:srgbClr val="0563C1"/>
                </a:solidFill>
                <a:effectLst/>
                <a:latin typeface="Calibri" panose="020F0502020204030204" pitchFamily="34" charset="0"/>
                <a:ea typeface="PMingLiU" panose="02020500000000000000" pitchFamily="18" charset="-120"/>
                <a:cs typeface="Arial" panose="020B0604020202020204" pitchFamily="34" charset="0"/>
                <a:hlinkClick r:id="rId3"/>
              </a:rPr>
              <a:t>https://www.espn.com/espn/feature/story/_/id/12331388/the-great-analytics-rankings</a:t>
            </a:r>
            <a:r>
              <a:rPr lang="en-US" sz="1200">
                <a:effectLst/>
                <a:latin typeface="Calibri" panose="020F0502020204030204" pitchFamily="34" charset="0"/>
                <a:ea typeface="PMingLiU" panose="02020500000000000000" pitchFamily="18" charset="-120"/>
                <a:cs typeface="Arial" panose="020B0604020202020204" pitchFamily="34" charset="0"/>
              </a:rPr>
              <a:t> </a:t>
            </a:r>
            <a:endParaRPr lang="en-US" sz="120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200">
                <a:effectLst/>
                <a:latin typeface="Calibri" panose="020F0502020204030204" pitchFamily="34" charset="0"/>
                <a:ea typeface="PMingLiU" panose="02020500000000000000" pitchFamily="18" charset="-120"/>
                <a:cs typeface="Arial" panose="020B0604020202020204" pitchFamily="34" charset="0"/>
              </a:rPr>
              <a:t>The Seahawks were referenced as being "one foot in" despite the team’s owner being no other than Paul Allen, the co-founder of Microsoft so, let us see how the fans responded on twitter to this boneheaded call.</a:t>
            </a:r>
            <a:endParaRPr lang="en-US" sz="1200">
              <a:effectLst/>
              <a:latin typeface="Calibri" panose="020F0502020204030204" pitchFamily="34" charset="0"/>
              <a:ea typeface="Calibri" panose="020F0502020204030204" pitchFamily="34" charset="0"/>
              <a:cs typeface="Arial" panose="020B0604020202020204" pitchFamily="34" charset="0"/>
            </a:endParaRPr>
          </a:p>
          <a:p>
            <a:endParaRPr lang="en-US"/>
          </a:p>
        </p:txBody>
      </p:sp>
      <p:sp>
        <p:nvSpPr>
          <p:cNvPr id="4" name="Slide Number Placeholder 3"/>
          <p:cNvSpPr>
            <a:spLocks noGrp="1"/>
          </p:cNvSpPr>
          <p:nvPr>
            <p:ph type="sldNum" sz="quarter" idx="5"/>
          </p:nvPr>
        </p:nvSpPr>
        <p:spPr/>
        <p:txBody>
          <a:bodyPr/>
          <a:lstStyle/>
          <a:p>
            <a:fld id="{BB5B79C7-CDD0-4CDC-901C-D8FFCE47A787}" type="slidenum">
              <a:rPr lang="en-US" smtClean="0"/>
              <a:t>12</a:t>
            </a:fld>
            <a:endParaRPr lang="en-US"/>
          </a:p>
        </p:txBody>
      </p:sp>
    </p:spTree>
    <p:extLst>
      <p:ext uri="{BB962C8B-B14F-4D97-AF65-F5344CB8AC3E}">
        <p14:creationId xmlns:p14="http://schemas.microsoft.com/office/powerpoint/2010/main" val="31906222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200">
                <a:effectLst/>
                <a:latin typeface="Calibri" panose="020F0502020204030204" pitchFamily="34" charset="0"/>
                <a:ea typeface="PMingLiU" panose="02020500000000000000" pitchFamily="18" charset="-120"/>
                <a:cs typeface="Arial" panose="020B0604020202020204" pitchFamily="34" charset="0"/>
              </a:rPr>
              <a:t>With 66 seconds left in the game the clock was stopped and the Seahawks had the ball on the five-yard line with one timeout remaining. They ran the ball to the left and got down to the one yard line. The situation was that they were 2nd and goal from the one with 60 seconds left and the 40 second clock (play clock) ticking they ran the clock all the way down to 26 seconds when they snapped it. At this point there were two options: 1. Run, or 2. Pass. The play call was pass and it should have been run (preferably Quarter Back sneak). If they had run it and not gotten the ball in the end zone they then could have called their final timeout leaving them with 15 seconds and 2 downs (at most) to score with 15 seconds and 0 timeouts, there are two options:  1. Pass the ball in or 2. Run the ball likely against their pass defense.</a:t>
            </a:r>
            <a:endParaRPr lang="en-US" sz="120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200">
                <a:effectLst/>
                <a:latin typeface="Calibri" panose="020F0502020204030204" pitchFamily="34" charset="0"/>
                <a:ea typeface="PMingLiU" panose="02020500000000000000" pitchFamily="18" charset="-120"/>
                <a:cs typeface="Arial" panose="020B0604020202020204" pitchFamily="34" charset="0"/>
              </a:rPr>
              <a:t>The optimal decision is NOW to pass the ball being that an incomplete pass stops the clock it should have been a fade or other low percentage interception play instead of a slant. However then, if you still have not scored and it is 4th and 1, you give it to the best power back in football and let him work...but Pete Carroll is a clown in 2015 sports illustrated wrote an article referencing how NFL teams were treating analytics: </a:t>
            </a:r>
            <a:endParaRPr lang="en-US" sz="120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200" u="sng">
                <a:solidFill>
                  <a:srgbClr val="0563C1"/>
                </a:solidFill>
                <a:effectLst/>
                <a:latin typeface="Calibri" panose="020F0502020204030204" pitchFamily="34" charset="0"/>
                <a:ea typeface="PMingLiU" panose="02020500000000000000" pitchFamily="18" charset="-120"/>
                <a:cs typeface="Arial" panose="020B0604020202020204" pitchFamily="34" charset="0"/>
                <a:hlinkClick r:id="rId3"/>
              </a:rPr>
              <a:t>https://www.espn.com/espn/feature/story/_/id/12331388/the-great-analytics-rankings</a:t>
            </a:r>
            <a:r>
              <a:rPr lang="en-US" sz="1200">
                <a:effectLst/>
                <a:latin typeface="Calibri" panose="020F0502020204030204" pitchFamily="34" charset="0"/>
                <a:ea typeface="PMingLiU" panose="02020500000000000000" pitchFamily="18" charset="-120"/>
                <a:cs typeface="Arial" panose="020B0604020202020204" pitchFamily="34" charset="0"/>
              </a:rPr>
              <a:t> </a:t>
            </a:r>
            <a:endParaRPr lang="en-US" sz="120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200">
                <a:effectLst/>
                <a:latin typeface="Calibri" panose="020F0502020204030204" pitchFamily="34" charset="0"/>
                <a:ea typeface="PMingLiU" panose="02020500000000000000" pitchFamily="18" charset="-120"/>
                <a:cs typeface="Arial" panose="020B0604020202020204" pitchFamily="34" charset="0"/>
              </a:rPr>
              <a:t>The Seahawks were referenced as being "one foot in" despite the team’s owner being no other than Paul Allen, the co-founder of Microsoft so, let us see how the fans responded on twitter to this boneheaded call.</a:t>
            </a:r>
            <a:endParaRPr lang="en-US" sz="1200">
              <a:effectLst/>
              <a:latin typeface="Calibri" panose="020F0502020204030204" pitchFamily="34" charset="0"/>
              <a:ea typeface="Calibri" panose="020F0502020204030204" pitchFamily="34" charset="0"/>
              <a:cs typeface="Arial" panose="020B0604020202020204" pitchFamily="34" charset="0"/>
            </a:endParaRPr>
          </a:p>
          <a:p>
            <a:endParaRPr lang="en-US"/>
          </a:p>
        </p:txBody>
      </p:sp>
      <p:sp>
        <p:nvSpPr>
          <p:cNvPr id="4" name="Slide Number Placeholder 3"/>
          <p:cNvSpPr>
            <a:spLocks noGrp="1"/>
          </p:cNvSpPr>
          <p:nvPr>
            <p:ph type="sldNum" sz="quarter" idx="5"/>
          </p:nvPr>
        </p:nvSpPr>
        <p:spPr/>
        <p:txBody>
          <a:bodyPr/>
          <a:lstStyle/>
          <a:p>
            <a:fld id="{BB5B79C7-CDD0-4CDC-901C-D8FFCE47A787}" type="slidenum">
              <a:rPr lang="en-US" smtClean="0"/>
              <a:t>13</a:t>
            </a:fld>
            <a:endParaRPr lang="en-US"/>
          </a:p>
        </p:txBody>
      </p:sp>
    </p:spTree>
    <p:extLst>
      <p:ext uri="{BB962C8B-B14F-4D97-AF65-F5344CB8AC3E}">
        <p14:creationId xmlns:p14="http://schemas.microsoft.com/office/powerpoint/2010/main" val="4433514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200">
                <a:effectLst/>
                <a:latin typeface="Calibri" panose="020F0502020204030204" pitchFamily="34" charset="0"/>
                <a:ea typeface="PMingLiU" panose="02020500000000000000" pitchFamily="18" charset="-120"/>
                <a:cs typeface="Arial" panose="020B0604020202020204" pitchFamily="34" charset="0"/>
              </a:rPr>
              <a:t>With 66 seconds left in the game the clock was stopped and the Seahawks had the ball on the five-yard line with one timeout remaining. They ran the ball to the left and got down to the one yard line. The situation was that they were 2nd and goal from the one with 60 seconds left and the 40 second clock (play clock) ticking they ran the clock all the way down to 26 seconds when they snapped it. At this point there were two options: 1. Run, or 2. Pass. The play call was pass and it should have been run (preferably Quarter Back sneak). If they had run it and not gotten the ball in the end zone they then could have called their final timeout leaving them with 15 seconds and 2 downs (at most) to score with 15 seconds and 0 timeouts, there are two options:  1. Pass the ball in or 2. Run the ball likely against their pass defense.</a:t>
            </a:r>
            <a:endParaRPr lang="en-US" sz="120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200">
                <a:effectLst/>
                <a:latin typeface="Calibri" panose="020F0502020204030204" pitchFamily="34" charset="0"/>
                <a:ea typeface="PMingLiU" panose="02020500000000000000" pitchFamily="18" charset="-120"/>
                <a:cs typeface="Arial" panose="020B0604020202020204" pitchFamily="34" charset="0"/>
              </a:rPr>
              <a:t>The optimal decision is NOW to pass the ball being that an incomplete pass stops the clock it should have been a fade or other low percentage interception play instead of a slant. However then, if you still have not scored and it is 4th and 1, you give it to the best power back in football and let him work...but Pete Carroll is a clown in 2015 sports illustrated wrote an article referencing how NFL teams were treating analytics: </a:t>
            </a:r>
            <a:endParaRPr lang="en-US" sz="120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200" u="sng">
                <a:solidFill>
                  <a:srgbClr val="0563C1"/>
                </a:solidFill>
                <a:effectLst/>
                <a:latin typeface="Calibri" panose="020F0502020204030204" pitchFamily="34" charset="0"/>
                <a:ea typeface="PMingLiU" panose="02020500000000000000" pitchFamily="18" charset="-120"/>
                <a:cs typeface="Arial" panose="020B0604020202020204" pitchFamily="34" charset="0"/>
                <a:hlinkClick r:id="rId3"/>
              </a:rPr>
              <a:t>https://www.espn.com/espn/feature/story/_/id/12331388/the-great-analytics-rankings</a:t>
            </a:r>
            <a:r>
              <a:rPr lang="en-US" sz="1200">
                <a:effectLst/>
                <a:latin typeface="Calibri" panose="020F0502020204030204" pitchFamily="34" charset="0"/>
                <a:ea typeface="PMingLiU" panose="02020500000000000000" pitchFamily="18" charset="-120"/>
                <a:cs typeface="Arial" panose="020B0604020202020204" pitchFamily="34" charset="0"/>
              </a:rPr>
              <a:t> </a:t>
            </a:r>
            <a:endParaRPr lang="en-US" sz="120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200">
                <a:effectLst/>
                <a:latin typeface="Calibri" panose="020F0502020204030204" pitchFamily="34" charset="0"/>
                <a:ea typeface="PMingLiU" panose="02020500000000000000" pitchFamily="18" charset="-120"/>
                <a:cs typeface="Arial" panose="020B0604020202020204" pitchFamily="34" charset="0"/>
              </a:rPr>
              <a:t>The Seahawks were referenced as being "one foot in" despite the team’s owner being no other than Paul Allen, the co-founder of Microsoft so, let us see how the fans responded on twitter to this boneheaded call.</a:t>
            </a:r>
            <a:endParaRPr lang="en-US" sz="1200">
              <a:effectLst/>
              <a:latin typeface="Calibri" panose="020F0502020204030204" pitchFamily="34" charset="0"/>
              <a:ea typeface="Calibri" panose="020F0502020204030204" pitchFamily="34" charset="0"/>
              <a:cs typeface="Arial" panose="020B0604020202020204" pitchFamily="34" charset="0"/>
            </a:endParaRPr>
          </a:p>
          <a:p>
            <a:endParaRPr lang="en-US"/>
          </a:p>
        </p:txBody>
      </p:sp>
      <p:sp>
        <p:nvSpPr>
          <p:cNvPr id="4" name="Slide Number Placeholder 3"/>
          <p:cNvSpPr>
            <a:spLocks noGrp="1"/>
          </p:cNvSpPr>
          <p:nvPr>
            <p:ph type="sldNum" sz="quarter" idx="5"/>
          </p:nvPr>
        </p:nvSpPr>
        <p:spPr/>
        <p:txBody>
          <a:bodyPr/>
          <a:lstStyle/>
          <a:p>
            <a:fld id="{BB5B79C7-CDD0-4CDC-901C-D8FFCE47A787}" type="slidenum">
              <a:rPr lang="en-US" smtClean="0"/>
              <a:t>14</a:t>
            </a:fld>
            <a:endParaRPr lang="en-US"/>
          </a:p>
        </p:txBody>
      </p:sp>
    </p:spTree>
    <p:extLst>
      <p:ext uri="{BB962C8B-B14F-4D97-AF65-F5344CB8AC3E}">
        <p14:creationId xmlns:p14="http://schemas.microsoft.com/office/powerpoint/2010/main" val="11594972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B5B79C7-CDD0-4CDC-901C-D8FFCE47A787}" type="slidenum">
              <a:rPr lang="en-US" smtClean="0"/>
              <a:t>3</a:t>
            </a:fld>
            <a:endParaRPr lang="en-US"/>
          </a:p>
        </p:txBody>
      </p:sp>
    </p:spTree>
    <p:extLst>
      <p:ext uri="{BB962C8B-B14F-4D97-AF65-F5344CB8AC3E}">
        <p14:creationId xmlns:p14="http://schemas.microsoft.com/office/powerpoint/2010/main" val="8209526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B5B79C7-CDD0-4CDC-901C-D8FFCE47A787}" type="slidenum">
              <a:rPr lang="en-US" smtClean="0"/>
              <a:t>4</a:t>
            </a:fld>
            <a:endParaRPr lang="en-US"/>
          </a:p>
        </p:txBody>
      </p:sp>
    </p:spTree>
    <p:extLst>
      <p:ext uri="{BB962C8B-B14F-4D97-AF65-F5344CB8AC3E}">
        <p14:creationId xmlns:p14="http://schemas.microsoft.com/office/powerpoint/2010/main" val="42705862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B5B79C7-CDD0-4CDC-901C-D8FFCE47A787}" type="slidenum">
              <a:rPr lang="en-US" smtClean="0"/>
              <a:t>5</a:t>
            </a:fld>
            <a:endParaRPr lang="en-US"/>
          </a:p>
        </p:txBody>
      </p:sp>
    </p:spTree>
    <p:extLst>
      <p:ext uri="{BB962C8B-B14F-4D97-AF65-F5344CB8AC3E}">
        <p14:creationId xmlns:p14="http://schemas.microsoft.com/office/powerpoint/2010/main" val="19262597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B5B79C7-CDD0-4CDC-901C-D8FFCE47A787}" type="slidenum">
              <a:rPr lang="en-US" smtClean="0"/>
              <a:t>6</a:t>
            </a:fld>
            <a:endParaRPr lang="en-US"/>
          </a:p>
        </p:txBody>
      </p:sp>
    </p:spTree>
    <p:extLst>
      <p:ext uri="{BB962C8B-B14F-4D97-AF65-F5344CB8AC3E}">
        <p14:creationId xmlns:p14="http://schemas.microsoft.com/office/powerpoint/2010/main" val="17152569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B5B79C7-CDD0-4CDC-901C-D8FFCE47A787}" type="slidenum">
              <a:rPr lang="en-US" smtClean="0"/>
              <a:t>7</a:t>
            </a:fld>
            <a:endParaRPr lang="en-US"/>
          </a:p>
        </p:txBody>
      </p:sp>
    </p:spTree>
    <p:extLst>
      <p:ext uri="{BB962C8B-B14F-4D97-AF65-F5344CB8AC3E}">
        <p14:creationId xmlns:p14="http://schemas.microsoft.com/office/powerpoint/2010/main" val="23522143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B5B79C7-CDD0-4CDC-901C-D8FFCE47A787}" type="slidenum">
              <a:rPr lang="en-US" smtClean="0"/>
              <a:t>8</a:t>
            </a:fld>
            <a:endParaRPr lang="en-US"/>
          </a:p>
        </p:txBody>
      </p:sp>
    </p:spTree>
    <p:extLst>
      <p:ext uri="{BB962C8B-B14F-4D97-AF65-F5344CB8AC3E}">
        <p14:creationId xmlns:p14="http://schemas.microsoft.com/office/powerpoint/2010/main" val="19976361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B5B79C7-CDD0-4CDC-901C-D8FFCE47A787}" type="slidenum">
              <a:rPr lang="en-US" smtClean="0"/>
              <a:t>9</a:t>
            </a:fld>
            <a:endParaRPr lang="en-US"/>
          </a:p>
        </p:txBody>
      </p:sp>
    </p:spTree>
    <p:extLst>
      <p:ext uri="{BB962C8B-B14F-4D97-AF65-F5344CB8AC3E}">
        <p14:creationId xmlns:p14="http://schemas.microsoft.com/office/powerpoint/2010/main" val="19431891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B5B79C7-CDD0-4CDC-901C-D8FFCE47A787}" type="slidenum">
              <a:rPr lang="en-US" smtClean="0"/>
              <a:t>10</a:t>
            </a:fld>
            <a:endParaRPr lang="en-US"/>
          </a:p>
        </p:txBody>
      </p:sp>
    </p:spTree>
    <p:extLst>
      <p:ext uri="{BB962C8B-B14F-4D97-AF65-F5344CB8AC3E}">
        <p14:creationId xmlns:p14="http://schemas.microsoft.com/office/powerpoint/2010/main" val="33981661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fld id="{C329759A-B2CD-4858-B851-279A9637C686}" type="datetime1">
              <a:rPr lang="en-US" smtClean="0"/>
              <a:t>2020-10-06</a:t>
            </a:fld>
            <a:endParaRPr lang="en-US"/>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a:xfrm>
            <a:off x="446534" y="6423914"/>
            <a:ext cx="7051868" cy="365125"/>
          </a:xfrm>
        </p:spPr>
        <p:txBody>
          <a:bodyPr/>
          <a:lstStyle/>
          <a:p>
            <a:endParaRPr lang="en-US"/>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23509089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Title 1"/>
          <p:cNvSpPr>
            <a:spLocks noGrp="1"/>
          </p:cNvSpPr>
          <p:nvPr>
            <p:ph type="title"/>
          </p:nvPr>
        </p:nvSpPr>
        <p:spPr>
          <a:xfrm>
            <a:off x="581192" y="702156"/>
            <a:ext cx="11029616" cy="1013800"/>
          </a:xfrm>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C7052B6-6A45-4654-B87D-058F679D723D}" type="datetime1">
              <a:rPr lang="en-US" smtClean="0"/>
              <a:t>2020-10-06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859890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204200" y="863600"/>
            <a:ext cx="3124200" cy="4807326"/>
          </a:xfrm>
        </p:spPr>
        <p:txBody>
          <a:bodyPr vert="eaVert" anchor="ctr"/>
          <a:lstStyle>
            <a:lvl1pPr>
              <a:defRPr>
                <a:solidFill>
                  <a:srgbClr val="FFFFFF"/>
                </a:solidFill>
              </a:defRPr>
            </a:lvl1pPr>
          </a:lstStyle>
          <a:p>
            <a:r>
              <a:rPr lang="en-US"/>
              <a:t>Click to edit Master title style</a:t>
            </a:r>
          </a:p>
        </p:txBody>
      </p:sp>
      <p:sp>
        <p:nvSpPr>
          <p:cNvPr id="3" name="Vertical Text Placeholder 2"/>
          <p:cNvSpPr>
            <a:spLocks noGrp="1"/>
          </p:cNvSpPr>
          <p:nvPr>
            <p:ph type="body" orient="vert" idx="1"/>
          </p:nvPr>
        </p:nvSpPr>
        <p:spPr>
          <a:xfrm>
            <a:off x="774923" y="863600"/>
            <a:ext cx="7161625" cy="4807326"/>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Rectangle 7">
            <a:extLst>
              <a:ext uri="{FF2B5EF4-FFF2-40B4-BE49-F238E27FC236}">
                <a16:creationId xmlns:a16="http://schemas.microsoft.com/office/drawing/2014/main"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Date Placeholder 10">
            <a:extLst>
              <a:ext uri="{FF2B5EF4-FFF2-40B4-BE49-F238E27FC236}">
                <a16:creationId xmlns:a16="http://schemas.microsoft.com/office/drawing/2014/main" id="{5C74A470-3BD3-4F33-80E5-67E6E87FCBE7}"/>
              </a:ext>
            </a:extLst>
          </p:cNvPr>
          <p:cNvSpPr>
            <a:spLocks noGrp="1"/>
          </p:cNvSpPr>
          <p:nvPr>
            <p:ph type="dt" sz="half" idx="10"/>
          </p:nvPr>
        </p:nvSpPr>
        <p:spPr/>
        <p:txBody>
          <a:bodyPr/>
          <a:lstStyle/>
          <a:p>
            <a:fld id="{BF32EB7A-E80C-4052-9C81-1F5FE134D213}" type="datetime1">
              <a:rPr lang="en-US" smtClean="0"/>
              <a:t>2020-10-06</a:t>
            </a:fld>
            <a:endParaRPr lang="en-US"/>
          </a:p>
        </p:txBody>
      </p:sp>
      <p:sp>
        <p:nvSpPr>
          <p:cNvPr id="12" name="Footer Placeholder 11">
            <a:extLst>
              <a:ext uri="{FF2B5EF4-FFF2-40B4-BE49-F238E27FC236}">
                <a16:creationId xmlns:a16="http://schemas.microsoft.com/office/drawing/2014/main" id="{9A3A30BA-DB50-4D7D-BCDE-17D20FB354DF}"/>
              </a:ext>
            </a:extLst>
          </p:cNvPr>
          <p:cNvSpPr>
            <a:spLocks noGrp="1"/>
          </p:cNvSpPr>
          <p:nvPr>
            <p:ph type="ftr" sz="quarter" idx="11"/>
          </p:nvPr>
        </p:nvSpPr>
        <p:spPr/>
        <p:txBody>
          <a:bodyPr/>
          <a:lstStyle/>
          <a:p>
            <a:endParaRPr lang="en-US"/>
          </a:p>
        </p:txBody>
      </p:sp>
      <p:sp>
        <p:nvSpPr>
          <p:cNvPr id="13" name="Slide Number Placeholder 12">
            <a:extLst>
              <a:ext uri="{FF2B5EF4-FFF2-40B4-BE49-F238E27FC236}">
                <a16:creationId xmlns:a16="http://schemas.microsoft.com/office/drawing/2014/main" id="{76FF9E58-C0B2-436B-A21C-DB45A00D6515}"/>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8255804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1188720"/>
          </a:xfrm>
        </p:spPr>
        <p:txBody>
          <a:bodyPr/>
          <a:lstStyle/>
          <a:p>
            <a:r>
              <a:rPr lang="en-US"/>
              <a:t>Click to edit Master title style</a:t>
            </a:r>
          </a:p>
        </p:txBody>
      </p:sp>
      <p:sp>
        <p:nvSpPr>
          <p:cNvPr id="3" name="Content Placeholder 2"/>
          <p:cNvSpPr>
            <a:spLocks noGrp="1"/>
          </p:cNvSpPr>
          <p:nvPr>
            <p:ph idx="1"/>
          </p:nvPr>
        </p:nvSpPr>
        <p:spPr>
          <a:xfrm>
            <a:off x="581192" y="2340864"/>
            <a:ext cx="11029615" cy="36344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fld id="{D11335DE-E507-44AC-BD7D-D838BD6ABC80}" type="datetime1">
              <a:rPr lang="en-US" smtClean="0"/>
              <a:t>2020-10-06</a:t>
            </a:fld>
            <a:endParaRPr lang="en-US"/>
          </a:p>
        </p:txBody>
      </p:sp>
      <p:sp>
        <p:nvSpPr>
          <p:cNvPr id="9" name="Footer Placeholder 8">
            <a:extLst>
              <a:ext uri="{FF2B5EF4-FFF2-40B4-BE49-F238E27FC236}">
                <a16:creationId xmlns:a16="http://schemas.microsoft.com/office/drawing/2014/main" id="{1356D3B5-6063-4A89-B88F-9D3043916FF8}"/>
              </a:ext>
            </a:extLst>
          </p:cNvPr>
          <p:cNvSpPr>
            <a:spLocks noGrp="1"/>
          </p:cNvSpPr>
          <p:nvPr>
            <p:ph type="ftr" sz="quarter" idx="11"/>
          </p:nvPr>
        </p:nvSpPr>
        <p:spPr/>
        <p:txBody>
          <a:bodyPr/>
          <a:lstStyle/>
          <a:p>
            <a:endParaRPr lang="en-US"/>
          </a:p>
        </p:txBody>
      </p:sp>
      <p:sp>
        <p:nvSpPr>
          <p:cNvPr id="10" name="Slide Number Placeholder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109367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A4FA80D9-86ED-44DE-BC2A-B8C494C06E55}" type="datetime1">
              <a:rPr lang="en-US" smtClean="0"/>
              <a:t>2020-10-06</a:t>
            </a:fld>
            <a:endParaRPr lang="en-US"/>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p:txBody>
          <a:bodyPr/>
          <a:lstStyle/>
          <a:p>
            <a:endParaRPr lang="en-US"/>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27498779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988332"/>
          </a:xfrm>
        </p:spPr>
        <p:txBody>
          <a:bodyPr/>
          <a:lstStyle/>
          <a:p>
            <a:r>
              <a:rPr lang="en-US"/>
              <a:t>Click to edit Master title style</a:t>
            </a:r>
          </a:p>
        </p:txBody>
      </p:sp>
      <p:sp>
        <p:nvSpPr>
          <p:cNvPr id="3" name="Content Placeholder 2"/>
          <p:cNvSpPr>
            <a:spLocks noGrp="1"/>
          </p:cNvSpPr>
          <p:nvPr>
            <p:ph sz="half" idx="1"/>
          </p:nvPr>
        </p:nvSpPr>
        <p:spPr>
          <a:xfrm>
            <a:off x="581193" y="2228003"/>
            <a:ext cx="5194767"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416039" y="2228003"/>
            <a:ext cx="5194769"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5C231D1-C990-44A7-992A-217ECE591D9D}" type="datetime1">
              <a:rPr lang="en-US" smtClean="0"/>
              <a:t>2020-10-06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4374272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AAE6C70-224C-4090-8FF3-6112DBD67008}" type="datetime1">
              <a:rPr lang="en-US" smtClean="0"/>
              <a:t>2020-10-06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7671403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988332"/>
          </a:xfrm>
        </p:spPr>
        <p:txBody>
          <a:bodyPr/>
          <a:lstStyle/>
          <a:p>
            <a:r>
              <a:rPr lang="en-US"/>
              <a:t>Click to edit Master title style</a:t>
            </a:r>
          </a:p>
        </p:txBody>
      </p:sp>
      <p:sp>
        <p:nvSpPr>
          <p:cNvPr id="3" name="Date Placeholder 2"/>
          <p:cNvSpPr>
            <a:spLocks noGrp="1"/>
          </p:cNvSpPr>
          <p:nvPr>
            <p:ph type="dt" sz="half" idx="10"/>
          </p:nvPr>
        </p:nvSpPr>
        <p:spPr/>
        <p:txBody>
          <a:bodyPr/>
          <a:lstStyle/>
          <a:p>
            <a:fld id="{CFC8C4D5-E29D-478F-891D-7F7A0130ECE2}" type="datetime1">
              <a:rPr lang="en-US" smtClean="0"/>
              <a:t>2020-10-06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24406630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8F9809D-23B5-47E2-852B-9072A2E61ABD}" type="datetime1">
              <a:rPr lang="en-US" smtClean="0"/>
              <a:t>2020-10-06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7888055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469F37C0-EE50-486A-A71B-00FCA10D040B}" type="datetime1">
              <a:rPr lang="en-US" smtClean="0"/>
              <a:t>2020-10-06</a:t>
            </a:fld>
            <a:endParaRPr lang="en-US"/>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a:lstStyle/>
          <a:p>
            <a:endParaRPr lang="en-US"/>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a:p>
        </p:txBody>
      </p:sp>
    </p:spTree>
    <p:extLst>
      <p:ext uri="{BB962C8B-B14F-4D97-AF65-F5344CB8AC3E}">
        <p14:creationId xmlns:p14="http://schemas.microsoft.com/office/powerpoint/2010/main" val="20051074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95EE3FC-9A07-4570-8F9B-76EBA2FC84D0}" type="datetime1">
              <a:rPr lang="en-US" smtClean="0"/>
              <a:t>2020-10-06</a:t>
            </a:fld>
            <a:endParaRPr lang="en-US"/>
          </a:p>
        </p:txBody>
      </p:sp>
      <p:sp>
        <p:nvSpPr>
          <p:cNvPr id="6" name="Footer Placeholder 5"/>
          <p:cNvSpPr>
            <a:spLocks noGrp="1"/>
          </p:cNvSpPr>
          <p:nvPr>
            <p:ph type="ftr" sz="quarter" idx="11"/>
          </p:nvPr>
        </p:nvSpPr>
        <p:spPr/>
        <p:txBody>
          <a:bodyPr/>
          <a:lstStyle/>
          <a:p>
            <a:pPr algn="l"/>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20288010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1000">
                <a:solidFill>
                  <a:schemeClr val="tx1">
                    <a:lumMod val="75000"/>
                    <a:lumOff val="25000"/>
                  </a:schemeClr>
                </a:solidFill>
              </a:defRPr>
            </a:lvl1pPr>
          </a:lstStyle>
          <a:p>
            <a:fld id="{29A9BA40-FFDB-4BC3-913A-7EB61A922DB7}" type="datetime1">
              <a:rPr lang="en-US" smtClean="0"/>
              <a:pPr/>
              <a:t>2020-10-06</a:t>
            </a:fld>
            <a:endParaRPr lang="en-US"/>
          </a:p>
        </p:txBody>
      </p:sp>
      <p:sp>
        <p:nvSpPr>
          <p:cNvPr id="5" name="Footer Placeholder 4"/>
          <p:cNvSpPr>
            <a:spLocks noGrp="1"/>
          </p:cNvSpPr>
          <p:nvPr>
            <p:ph type="ftr" sz="quarter" idx="3"/>
          </p:nvPr>
        </p:nvSpPr>
        <p:spPr>
          <a:xfrm>
            <a:off x="581192" y="6423914"/>
            <a:ext cx="6917210" cy="365125"/>
          </a:xfrm>
          <a:prstGeom prst="rect">
            <a:avLst/>
          </a:prstGeom>
        </p:spPr>
        <p:txBody>
          <a:bodyPr vert="horz" lIns="91440" tIns="45720" rIns="91440" bIns="45720" rtlCol="0" anchor="ctr"/>
          <a:lstStyle>
            <a:lvl1pPr algn="l">
              <a:defRPr sz="1000" cap="all">
                <a:solidFill>
                  <a:schemeClr val="tx1">
                    <a:lumMod val="75000"/>
                    <a:lumOff val="25000"/>
                  </a:schemeClr>
                </a:solidFill>
              </a:defRPr>
            </a:lvl1pPr>
          </a:lstStyle>
          <a:p>
            <a:endParaRPr lang="en-US"/>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1000">
                <a:solidFill>
                  <a:schemeClr val="tx1">
                    <a:lumMod val="75000"/>
                    <a:lumOff val="25000"/>
                  </a:schemeClr>
                </a:solidFill>
              </a:defRPr>
            </a:lvl1pPr>
          </a:lstStyle>
          <a:p>
            <a:fld id="{3A98EE3D-8CD1-4C3F-BD1C-C98C9596463C}" type="slidenum">
              <a:rPr lang="en-US" smtClean="0"/>
              <a:pPr/>
              <a:t>‹#›</a:t>
            </a:fld>
            <a:endParaRPr lang="en-US"/>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580141227"/>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hf hdr="0"/>
  <p:txStyles>
    <p:titleStyle>
      <a:lvl1pPr algn="l" defTabSz="457200" rtl="0" eaLnBrk="1" latinLnBrk="0" hangingPunct="1">
        <a:lnSpc>
          <a:spcPct val="90000"/>
        </a:lnSpc>
        <a:spcBef>
          <a:spcPct val="0"/>
        </a:spcBef>
        <a:buNone/>
        <a:defRPr sz="2700" b="0" kern="1200" cap="all">
          <a:solidFill>
            <a:schemeClr val="tx1">
              <a:lumMod val="75000"/>
              <a:lumOff val="25000"/>
            </a:schemeClr>
          </a:solidFill>
          <a:latin typeface="Lucida Bright" panose="02040602050505020304" pitchFamily="18" charset="0"/>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lnSpc>
          <a:spcPct val="120000"/>
        </a:lnSpc>
        <a:spcBef>
          <a:spcPct val="20000"/>
        </a:spcBef>
        <a:spcAft>
          <a:spcPts val="600"/>
        </a:spcAft>
        <a:buClr>
          <a:schemeClr val="accent1"/>
        </a:buClr>
        <a:buSzPct val="92000"/>
        <a:buFont typeface="Wingdings 2" panose="05020102010507070707" pitchFamily="18" charset="2"/>
        <a:buChar char=""/>
        <a:defRPr sz="1600" kern="1200">
          <a:solidFill>
            <a:schemeClr val="tx1">
              <a:lumMod val="75000"/>
              <a:lumOff val="25000"/>
            </a:schemeClr>
          </a:solidFill>
          <a:latin typeface="Arial" panose="020B0604020202020204" pitchFamily="34" charset="0"/>
          <a:ea typeface="+mn-ea"/>
          <a:cs typeface="Arial" panose="020B0604020202020204" pitchFamily="34" charset="0"/>
        </a:defRPr>
      </a:lvl1pPr>
      <a:lvl2pPr marL="630000" indent="-306000" algn="l" defTabSz="457200" rtl="0" eaLnBrk="1" latinLnBrk="0" hangingPunct="1">
        <a:lnSpc>
          <a:spcPct val="120000"/>
        </a:lnSpc>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Arial" panose="020B0604020202020204" pitchFamily="34" charset="0"/>
          <a:ea typeface="+mn-ea"/>
          <a:cs typeface="Arial" panose="020B0604020202020204" pitchFamily="34" charset="0"/>
        </a:defRPr>
      </a:lvl2pPr>
      <a:lvl3pPr marL="900000" indent="-270000" algn="l" defTabSz="457200" rtl="0" eaLnBrk="1" latinLnBrk="0" hangingPunct="1">
        <a:lnSpc>
          <a:spcPct val="120000"/>
        </a:lnSpc>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Arial" panose="020B0604020202020204" pitchFamily="34" charset="0"/>
          <a:ea typeface="+mn-ea"/>
          <a:cs typeface="Arial" panose="020B0604020202020204" pitchFamily="34" charset="0"/>
        </a:defRPr>
      </a:lvl3pPr>
      <a:lvl4pPr marL="1242000" indent="-234000" algn="l" defTabSz="457200" rtl="0" eaLnBrk="1" latinLnBrk="0" hangingPunct="1">
        <a:lnSpc>
          <a:spcPct val="120000"/>
        </a:lnSpc>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Arial" panose="020B0604020202020204" pitchFamily="34" charset="0"/>
          <a:ea typeface="+mn-ea"/>
          <a:cs typeface="Arial" panose="020B0604020202020204" pitchFamily="34" charset="0"/>
        </a:defRPr>
      </a:lvl4pPr>
      <a:lvl5pPr marL="1602000" indent="-234000" algn="l" defTabSz="457200" rtl="0" eaLnBrk="1" latinLnBrk="0" hangingPunct="1">
        <a:lnSpc>
          <a:spcPct val="120000"/>
        </a:lnSpc>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Arial" panose="020B0604020202020204" pitchFamily="34" charset="0"/>
          <a:ea typeface="+mn-ea"/>
          <a:cs typeface="Arial" panose="020B0604020202020204" pitchFamily="34" charset="0"/>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15.jpeg"/><Relationship Id="rId7" Type="http://schemas.openxmlformats.org/officeDocument/2006/relationships/image" Target="../media/image19.jpeg"/><Relationship Id="rId2" Type="http://schemas.openxmlformats.org/officeDocument/2006/relationships/notesSlide" Target="../notesSlides/notesSlide12.xml"/><Relationship Id="rId1" Type="http://schemas.openxmlformats.org/officeDocument/2006/relationships/slideLayout" Target="../slideLayouts/slideLayout8.xml"/><Relationship Id="rId6" Type="http://schemas.openxmlformats.org/officeDocument/2006/relationships/image" Target="../media/image18.jpeg"/><Relationship Id="rId5" Type="http://schemas.openxmlformats.org/officeDocument/2006/relationships/image" Target="../media/image17.jpeg"/><Relationship Id="rId4" Type="http://schemas.openxmlformats.org/officeDocument/2006/relationships/image" Target="../media/image16.jpeg"/></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8.xml"/><Relationship Id="rId4" Type="http://schemas.openxmlformats.org/officeDocument/2006/relationships/image" Target="../media/image21.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8.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E019540-1104-4B12-9F83-45F586741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C47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6">
            <a:extLst>
              <a:ext uri="{FF2B5EF4-FFF2-40B4-BE49-F238E27FC236}">
                <a16:creationId xmlns:a16="http://schemas.microsoft.com/office/drawing/2014/main" id="{911C375E-C934-41C6-A5C5-9BEB1A2F6C91}"/>
              </a:ext>
            </a:extLst>
          </p:cNvPr>
          <p:cNvSpPr>
            <a:spLocks noGrp="1"/>
          </p:cNvSpPr>
          <p:nvPr>
            <p:ph type="ctrTitle"/>
          </p:nvPr>
        </p:nvSpPr>
        <p:spPr>
          <a:xfrm>
            <a:off x="783771" y="1066800"/>
            <a:ext cx="5727760" cy="4724400"/>
          </a:xfrm>
        </p:spPr>
        <p:txBody>
          <a:bodyPr anchor="ctr">
            <a:normAutofit/>
          </a:bodyPr>
          <a:lstStyle/>
          <a:p>
            <a:pPr algn="r"/>
            <a:r>
              <a:rPr lang="en-US" sz="6600">
                <a:solidFill>
                  <a:schemeClr val="tx1">
                    <a:alpha val="90000"/>
                  </a:schemeClr>
                </a:solidFill>
              </a:rPr>
              <a:t>Super </a:t>
            </a:r>
            <a:br>
              <a:rPr lang="en-US" sz="6600">
                <a:solidFill>
                  <a:schemeClr val="tx1">
                    <a:alpha val="90000"/>
                  </a:schemeClr>
                </a:solidFill>
              </a:rPr>
            </a:br>
            <a:r>
              <a:rPr lang="en-US" sz="6600">
                <a:solidFill>
                  <a:schemeClr val="tx1">
                    <a:alpha val="90000"/>
                  </a:schemeClr>
                </a:solidFill>
              </a:rPr>
              <a:t>bowl </a:t>
            </a:r>
            <a:br>
              <a:rPr lang="en-US" sz="6600">
                <a:solidFill>
                  <a:schemeClr val="tx1">
                    <a:alpha val="90000"/>
                  </a:schemeClr>
                </a:solidFill>
              </a:rPr>
            </a:br>
            <a:r>
              <a:rPr lang="en-US" sz="6600">
                <a:solidFill>
                  <a:schemeClr val="tx1">
                    <a:alpha val="90000"/>
                  </a:schemeClr>
                </a:solidFill>
              </a:rPr>
              <a:t>xlix </a:t>
            </a:r>
          </a:p>
        </p:txBody>
      </p:sp>
      <p:sp>
        <p:nvSpPr>
          <p:cNvPr id="8" name="Subtitle 7">
            <a:extLst>
              <a:ext uri="{FF2B5EF4-FFF2-40B4-BE49-F238E27FC236}">
                <a16:creationId xmlns:a16="http://schemas.microsoft.com/office/drawing/2014/main" id="{782BB53E-7268-47D3-BB32-F1CBFBC11662}"/>
              </a:ext>
            </a:extLst>
          </p:cNvPr>
          <p:cNvSpPr>
            <a:spLocks noGrp="1"/>
          </p:cNvSpPr>
          <p:nvPr>
            <p:ph type="subTitle" idx="1"/>
          </p:nvPr>
        </p:nvSpPr>
        <p:spPr>
          <a:xfrm>
            <a:off x="7534655" y="1066800"/>
            <a:ext cx="3594899" cy="4724400"/>
          </a:xfrm>
          <a:ln w="57150">
            <a:noFill/>
          </a:ln>
        </p:spPr>
        <p:txBody>
          <a:bodyPr anchor="ctr">
            <a:normAutofit/>
          </a:bodyPr>
          <a:lstStyle/>
          <a:p>
            <a:r>
              <a:rPr lang="en-US" sz="2800">
                <a:solidFill>
                  <a:srgbClr val="FFFFFF"/>
                </a:solidFill>
              </a:rPr>
              <a:t>“I’m just here so I don’t get fined” #beastmode</a:t>
            </a:r>
          </a:p>
          <a:p>
            <a:endParaRPr lang="en-US" sz="2800">
              <a:solidFill>
                <a:srgbClr val="FFFFFF"/>
              </a:solidFill>
            </a:endParaRPr>
          </a:p>
        </p:txBody>
      </p:sp>
      <p:sp>
        <p:nvSpPr>
          <p:cNvPr id="15" name="Rectangle 14">
            <a:extLst>
              <a:ext uri="{FF2B5EF4-FFF2-40B4-BE49-F238E27FC236}">
                <a16:creationId xmlns:a16="http://schemas.microsoft.com/office/drawing/2014/main" id="{3580CFD6-E44A-486A-9E73-D8D948F78A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5171433" y="3396996"/>
            <a:ext cx="3703320" cy="6400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5" name="Footer Placeholder 4">
            <a:extLst>
              <a:ext uri="{FF2B5EF4-FFF2-40B4-BE49-F238E27FC236}">
                <a16:creationId xmlns:a16="http://schemas.microsoft.com/office/drawing/2014/main" id="{50B5AA05-D355-47D9-A406-831A23E30CB9}"/>
              </a:ext>
            </a:extLst>
          </p:cNvPr>
          <p:cNvSpPr>
            <a:spLocks noGrp="1"/>
          </p:cNvSpPr>
          <p:nvPr>
            <p:ph type="ftr" sz="quarter" idx="11"/>
          </p:nvPr>
        </p:nvSpPr>
        <p:spPr>
          <a:xfrm>
            <a:off x="0" y="5994400"/>
            <a:ext cx="12003314" cy="794639"/>
          </a:xfrm>
        </p:spPr>
        <p:txBody>
          <a:bodyPr>
            <a:normAutofit/>
          </a:bodyPr>
          <a:lstStyle/>
          <a:p>
            <a:pPr algn="ctr"/>
            <a:r>
              <a:rPr lang="en-US" sz="2400">
                <a:solidFill>
                  <a:schemeClr val="tx1"/>
                </a:solidFill>
              </a:rPr>
              <a:t>Kevin Vogel and Nina Williams       September 2, 2020</a:t>
            </a:r>
          </a:p>
        </p:txBody>
      </p:sp>
      <p:sp>
        <p:nvSpPr>
          <p:cNvPr id="10" name="Rectangle 9">
            <a:extLst>
              <a:ext uri="{FF2B5EF4-FFF2-40B4-BE49-F238E27FC236}">
                <a16:creationId xmlns:a16="http://schemas.microsoft.com/office/drawing/2014/main" id="{1FAC5A1D-D9E7-41E8-BA68-BD1E08E433AE}"/>
              </a:ext>
            </a:extLst>
          </p:cNvPr>
          <p:cNvSpPr/>
          <p:nvPr/>
        </p:nvSpPr>
        <p:spPr>
          <a:xfrm>
            <a:off x="6991090" y="6284495"/>
            <a:ext cx="64008" cy="268705"/>
          </a:xfrm>
          <a:prstGeom prst="rect">
            <a:avLst/>
          </a:prstGeom>
          <a:solidFill>
            <a:srgbClr val="33B5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E2B8F3E-AE29-45E0-82D9-30E22B0D7D9F}"/>
              </a:ext>
            </a:extLst>
          </p:cNvPr>
          <p:cNvSpPr/>
          <p:nvPr/>
        </p:nvSpPr>
        <p:spPr>
          <a:xfrm>
            <a:off x="638629" y="5570755"/>
            <a:ext cx="10914742" cy="220446"/>
          </a:xfrm>
          <a:prstGeom prst="rect">
            <a:avLst/>
          </a:prstGeom>
          <a:solidFill>
            <a:schemeClr val="tx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27525036"/>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3E1B31BD-3C9B-46DE-B37E-1CE4C76F48E2}"/>
              </a:ext>
            </a:extLst>
          </p:cNvPr>
          <p:cNvSpPr>
            <a:spLocks noGrp="1"/>
          </p:cNvSpPr>
          <p:nvPr>
            <p:ph type="title"/>
          </p:nvPr>
        </p:nvSpPr>
        <p:spPr/>
        <p:txBody>
          <a:bodyPr/>
          <a:lstStyle/>
          <a:p>
            <a:r>
              <a:rPr lang="en-US"/>
              <a:t>Optimal 2</a:t>
            </a:r>
            <a:r>
              <a:rPr lang="en-US" baseline="30000"/>
              <a:t>nd</a:t>
            </a:r>
            <a:r>
              <a:rPr lang="en-US"/>
              <a:t> down decision?</a:t>
            </a:r>
          </a:p>
        </p:txBody>
      </p:sp>
      <p:sp>
        <p:nvSpPr>
          <p:cNvPr id="22" name="Text Placeholder 3">
            <a:extLst>
              <a:ext uri="{FF2B5EF4-FFF2-40B4-BE49-F238E27FC236}">
                <a16:creationId xmlns:a16="http://schemas.microsoft.com/office/drawing/2014/main" id="{CFB1B0C4-E91C-4C18-808C-22E8E9D179B1}"/>
              </a:ext>
            </a:extLst>
          </p:cNvPr>
          <p:cNvSpPr>
            <a:spLocks noGrp="1"/>
          </p:cNvSpPr>
          <p:nvPr>
            <p:ph type="body" sz="half" idx="2"/>
          </p:nvPr>
        </p:nvSpPr>
        <p:spPr/>
        <p:txBody>
          <a:bodyPr>
            <a:normAutofit/>
          </a:bodyPr>
          <a:lstStyle/>
          <a:p>
            <a:pPr marL="285750" indent="-285750">
              <a:buFont typeface="Arial" panose="020B0604020202020204" pitchFamily="34" charset="0"/>
              <a:buChar char="•"/>
            </a:pPr>
            <a:r>
              <a:rPr lang="en-US" sz="1300">
                <a:solidFill>
                  <a:schemeClr val="bg1"/>
                </a:solidFill>
                <a:latin typeface="Calibri" panose="020F0502020204030204" pitchFamily="34" charset="0"/>
                <a:ea typeface="PMingLiU" panose="02020500000000000000" pitchFamily="18" charset="-120"/>
              </a:rPr>
              <a:t>Marshawn left</a:t>
            </a:r>
          </a:p>
          <a:p>
            <a:pPr marL="285750" indent="-285750">
              <a:buFont typeface="Arial" panose="020B0604020202020204" pitchFamily="34" charset="0"/>
              <a:buChar char="•"/>
            </a:pPr>
            <a:r>
              <a:rPr lang="en-US" sz="1300">
                <a:solidFill>
                  <a:schemeClr val="bg1"/>
                </a:solidFill>
                <a:latin typeface="Calibri" panose="020F0502020204030204" pitchFamily="34" charset="0"/>
                <a:ea typeface="PMingLiU" panose="02020500000000000000" pitchFamily="18" charset="-120"/>
              </a:rPr>
              <a:t>Marshawn right</a:t>
            </a:r>
          </a:p>
          <a:p>
            <a:pPr marL="285750" indent="-285750">
              <a:buFont typeface="Arial" panose="020B0604020202020204" pitchFamily="34" charset="0"/>
              <a:buChar char="•"/>
            </a:pPr>
            <a:r>
              <a:rPr lang="en-US" sz="1300">
                <a:solidFill>
                  <a:schemeClr val="bg1"/>
                </a:solidFill>
                <a:latin typeface="Calibri" panose="020F0502020204030204" pitchFamily="34" charset="0"/>
                <a:ea typeface="PMingLiU" panose="02020500000000000000" pitchFamily="18" charset="-120"/>
              </a:rPr>
              <a:t>Marshawn center</a:t>
            </a:r>
          </a:p>
          <a:p>
            <a:pPr marL="285750" indent="-285750">
              <a:buFont typeface="Arial" panose="020B0604020202020204" pitchFamily="34" charset="0"/>
              <a:buChar char="•"/>
            </a:pPr>
            <a:r>
              <a:rPr lang="en-US" sz="1300">
                <a:solidFill>
                  <a:schemeClr val="bg1"/>
                </a:solidFill>
                <a:latin typeface="Calibri" panose="020F0502020204030204" pitchFamily="34" charset="0"/>
                <a:ea typeface="PMingLiU" panose="02020500000000000000" pitchFamily="18" charset="-120"/>
              </a:rPr>
              <a:t>…even a QB sneak would have been a better call given the scenario</a:t>
            </a:r>
          </a:p>
        </p:txBody>
      </p:sp>
      <p:sp>
        <p:nvSpPr>
          <p:cNvPr id="5" name="Date Placeholder 4">
            <a:extLst>
              <a:ext uri="{FF2B5EF4-FFF2-40B4-BE49-F238E27FC236}">
                <a16:creationId xmlns:a16="http://schemas.microsoft.com/office/drawing/2014/main" id="{ECC55542-8049-4A3D-B831-0B4C8BD8221B}"/>
              </a:ext>
            </a:extLst>
          </p:cNvPr>
          <p:cNvSpPr>
            <a:spLocks noGrp="1"/>
          </p:cNvSpPr>
          <p:nvPr>
            <p:ph type="dt" sz="half" idx="10"/>
          </p:nvPr>
        </p:nvSpPr>
        <p:spPr/>
        <p:txBody>
          <a:bodyPr/>
          <a:lstStyle/>
          <a:p>
            <a:fld id="{469F37C0-EE50-486A-A71B-00FCA10D040B}" type="datetime1">
              <a:rPr lang="en-US" smtClean="0"/>
              <a:t>2020-10-06</a:t>
            </a:fld>
            <a:endParaRPr lang="en-US"/>
          </a:p>
        </p:txBody>
      </p:sp>
      <p:sp>
        <p:nvSpPr>
          <p:cNvPr id="6" name="Footer Placeholder 5">
            <a:extLst>
              <a:ext uri="{FF2B5EF4-FFF2-40B4-BE49-F238E27FC236}">
                <a16:creationId xmlns:a16="http://schemas.microsoft.com/office/drawing/2014/main" id="{CA9CE580-9E14-4AED-8791-967DC40B4CB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AE5C586-5CD7-47B1-8410-23D3C230745D}"/>
              </a:ext>
            </a:extLst>
          </p:cNvPr>
          <p:cNvSpPr>
            <a:spLocks noGrp="1"/>
          </p:cNvSpPr>
          <p:nvPr>
            <p:ph type="sldNum" sz="quarter" idx="12"/>
          </p:nvPr>
        </p:nvSpPr>
        <p:spPr/>
        <p:txBody>
          <a:bodyPr/>
          <a:lstStyle/>
          <a:p>
            <a:fld id="{3A98EE3D-8CD1-4C3F-BD1C-C98C9596463C}" type="slidenum">
              <a:rPr lang="en-US" smtClean="0"/>
              <a:pPr/>
              <a:t>10</a:t>
            </a:fld>
            <a:endParaRPr lang="en-US"/>
          </a:p>
        </p:txBody>
      </p:sp>
      <p:sp>
        <p:nvSpPr>
          <p:cNvPr id="16" name="Text Placeholder 3">
            <a:extLst>
              <a:ext uri="{FF2B5EF4-FFF2-40B4-BE49-F238E27FC236}">
                <a16:creationId xmlns:a16="http://schemas.microsoft.com/office/drawing/2014/main" id="{82E6554D-2A99-41C7-903F-7055869989DC}"/>
              </a:ext>
            </a:extLst>
          </p:cNvPr>
          <p:cNvSpPr txBox="1">
            <a:spLocks/>
          </p:cNvSpPr>
          <p:nvPr/>
        </p:nvSpPr>
        <p:spPr>
          <a:xfrm>
            <a:off x="767857" y="2836654"/>
            <a:ext cx="3031852" cy="3001392"/>
          </a:xfrm>
          <a:prstGeom prst="rect">
            <a:avLst/>
          </a:prstGeom>
        </p:spPr>
        <p:txBody>
          <a:bodyPr vert="horz" lIns="91440" tIns="45720" rIns="91440" bIns="45720" rtlCol="0" anchor="t">
            <a:normAutofit/>
          </a:bodyPr>
          <a:lstStyle>
            <a:lvl1pPr marL="0" indent="0" algn="l" defTabSz="457200" rtl="0" eaLnBrk="1" latinLnBrk="0" hangingPunct="1">
              <a:lnSpc>
                <a:spcPct val="120000"/>
              </a:lnSpc>
              <a:spcBef>
                <a:spcPct val="20000"/>
              </a:spcBef>
              <a:spcAft>
                <a:spcPts val="600"/>
              </a:spcAft>
              <a:buClr>
                <a:schemeClr val="accent1"/>
              </a:buClr>
              <a:buSzPct val="92000"/>
              <a:buFont typeface="Wingdings 2" panose="05020102010507070707" pitchFamily="18" charset="2"/>
              <a:buNone/>
              <a:defRPr sz="1600" kern="1200">
                <a:solidFill>
                  <a:srgbClr val="FFFFFF"/>
                </a:solidFill>
                <a:latin typeface="Arial" panose="020B0604020202020204" pitchFamily="34" charset="0"/>
                <a:ea typeface="+mn-ea"/>
                <a:cs typeface="Arial" panose="020B0604020202020204" pitchFamily="34" charset="0"/>
              </a:defRPr>
            </a:lvl1pPr>
            <a:lvl2pPr marL="457200" indent="0" algn="l" defTabSz="457200" rtl="0" eaLnBrk="1" latinLnBrk="0" hangingPunct="1">
              <a:lnSpc>
                <a:spcPct val="120000"/>
              </a:lnSpc>
              <a:spcBef>
                <a:spcPct val="20000"/>
              </a:spcBef>
              <a:spcAft>
                <a:spcPts val="600"/>
              </a:spcAft>
              <a:buClr>
                <a:schemeClr val="accent1"/>
              </a:buClr>
              <a:buSzPct val="92000"/>
              <a:buFont typeface="Wingdings 2" panose="05020102010507070707" pitchFamily="18" charset="2"/>
              <a:buNone/>
              <a:defRPr sz="1100" kern="1200">
                <a:solidFill>
                  <a:schemeClr val="tx1">
                    <a:lumMod val="75000"/>
                    <a:lumOff val="25000"/>
                  </a:schemeClr>
                </a:solidFill>
                <a:latin typeface="Arial" panose="020B0604020202020204" pitchFamily="34" charset="0"/>
                <a:ea typeface="+mn-ea"/>
                <a:cs typeface="Arial" panose="020B0604020202020204" pitchFamily="34" charset="0"/>
              </a:defRPr>
            </a:lvl2pPr>
            <a:lvl3pPr marL="914400" indent="0" algn="l" defTabSz="457200" rtl="0" eaLnBrk="1" latinLnBrk="0" hangingPunct="1">
              <a:lnSpc>
                <a:spcPct val="120000"/>
              </a:lnSpc>
              <a:spcBef>
                <a:spcPct val="20000"/>
              </a:spcBef>
              <a:spcAft>
                <a:spcPts val="600"/>
              </a:spcAft>
              <a:buClr>
                <a:schemeClr val="accent1"/>
              </a:buClr>
              <a:buSzPct val="92000"/>
              <a:buFont typeface="Wingdings 2" panose="05020102010507070707" pitchFamily="18" charset="2"/>
              <a:buNone/>
              <a:defRPr sz="1000" kern="1200">
                <a:solidFill>
                  <a:schemeClr val="tx1">
                    <a:lumMod val="75000"/>
                    <a:lumOff val="25000"/>
                  </a:schemeClr>
                </a:solidFill>
                <a:latin typeface="Arial" panose="020B0604020202020204" pitchFamily="34" charset="0"/>
                <a:ea typeface="+mn-ea"/>
                <a:cs typeface="Arial" panose="020B0604020202020204" pitchFamily="34" charset="0"/>
              </a:defRPr>
            </a:lvl3pPr>
            <a:lvl4pPr marL="1371600" indent="0" algn="l" defTabSz="457200" rtl="0" eaLnBrk="1" latinLnBrk="0" hangingPunct="1">
              <a:lnSpc>
                <a:spcPct val="120000"/>
              </a:lnSpc>
              <a:spcBef>
                <a:spcPct val="20000"/>
              </a:spcBef>
              <a:spcAft>
                <a:spcPts val="600"/>
              </a:spcAft>
              <a:buClr>
                <a:schemeClr val="accent1"/>
              </a:buClr>
              <a:buSzPct val="92000"/>
              <a:buFont typeface="Wingdings 2" panose="05020102010507070707" pitchFamily="18" charset="2"/>
              <a:buNone/>
              <a:defRPr sz="900" kern="1200">
                <a:solidFill>
                  <a:schemeClr val="tx1">
                    <a:lumMod val="75000"/>
                    <a:lumOff val="25000"/>
                  </a:schemeClr>
                </a:solidFill>
                <a:latin typeface="Arial" panose="020B0604020202020204" pitchFamily="34" charset="0"/>
                <a:ea typeface="+mn-ea"/>
                <a:cs typeface="Arial" panose="020B0604020202020204" pitchFamily="34" charset="0"/>
              </a:defRPr>
            </a:lvl4pPr>
            <a:lvl5pPr marL="1828800" indent="0" algn="l" defTabSz="457200" rtl="0" eaLnBrk="1" latinLnBrk="0" hangingPunct="1">
              <a:lnSpc>
                <a:spcPct val="120000"/>
              </a:lnSpc>
              <a:spcBef>
                <a:spcPct val="20000"/>
              </a:spcBef>
              <a:spcAft>
                <a:spcPts val="600"/>
              </a:spcAft>
              <a:buClr>
                <a:schemeClr val="accent1"/>
              </a:buClr>
              <a:buSzPct val="92000"/>
              <a:buFont typeface="Wingdings 2" panose="05020102010507070707" pitchFamily="18" charset="2"/>
              <a:buNone/>
              <a:defRPr sz="900" kern="1200">
                <a:solidFill>
                  <a:schemeClr val="tx1">
                    <a:lumMod val="75000"/>
                    <a:lumOff val="25000"/>
                  </a:schemeClr>
                </a:solidFill>
                <a:latin typeface="Arial" panose="020B0604020202020204" pitchFamily="34" charset="0"/>
                <a:ea typeface="+mn-ea"/>
                <a:cs typeface="Arial" panose="020B0604020202020204" pitchFamily="34" charset="0"/>
              </a:defRPr>
            </a:lvl5pPr>
            <a:lvl6pPr marL="22860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6pPr>
            <a:lvl7pPr marL="27432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7pPr>
            <a:lvl8pPr marL="32004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8pPr>
            <a:lvl9pPr marL="36576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9pPr>
          </a:lstStyle>
          <a:p>
            <a:endParaRPr lang="en-US"/>
          </a:p>
        </p:txBody>
      </p:sp>
      <p:pic>
        <p:nvPicPr>
          <p:cNvPr id="1026" name="Picture 2" descr="Marshawn Lynch Reportedly Is Interested In Playing For The Patriots With  Richard Sherman, Wait What?! – Binge Sports">
            <a:extLst>
              <a:ext uri="{FF2B5EF4-FFF2-40B4-BE49-F238E27FC236}">
                <a16:creationId xmlns:a16="http://schemas.microsoft.com/office/drawing/2014/main" id="{19DA9F65-E9AE-4306-A9CD-0570DCA858FC}"/>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4900613" y="1294569"/>
            <a:ext cx="6651625" cy="44291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12825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3E1B31BD-3C9B-46DE-B37E-1CE4C76F48E2}"/>
              </a:ext>
            </a:extLst>
          </p:cNvPr>
          <p:cNvSpPr>
            <a:spLocks noGrp="1"/>
          </p:cNvSpPr>
          <p:nvPr>
            <p:ph type="title"/>
          </p:nvPr>
        </p:nvSpPr>
        <p:spPr/>
        <p:txBody>
          <a:bodyPr/>
          <a:lstStyle/>
          <a:p>
            <a:r>
              <a:rPr lang="en-US" sz="2400" cap="all">
                <a:latin typeface="Lucida Bright" panose="02040602050505020304" pitchFamily="18" charset="0"/>
                <a:ea typeface="+mj-ea"/>
                <a:cs typeface="+mj-cs"/>
              </a:rPr>
              <a:t>They didn’t get it… now what?</a:t>
            </a:r>
            <a:endParaRPr lang="en-US"/>
          </a:p>
        </p:txBody>
      </p:sp>
      <p:sp>
        <p:nvSpPr>
          <p:cNvPr id="22" name="Text Placeholder 3">
            <a:extLst>
              <a:ext uri="{FF2B5EF4-FFF2-40B4-BE49-F238E27FC236}">
                <a16:creationId xmlns:a16="http://schemas.microsoft.com/office/drawing/2014/main" id="{CFB1B0C4-E91C-4C18-808C-22E8E9D179B1}"/>
              </a:ext>
            </a:extLst>
          </p:cNvPr>
          <p:cNvSpPr>
            <a:spLocks noGrp="1"/>
          </p:cNvSpPr>
          <p:nvPr>
            <p:ph type="body" sz="half" idx="2"/>
          </p:nvPr>
        </p:nvSpPr>
        <p:spPr/>
        <p:txBody>
          <a:bodyPr>
            <a:normAutofit fontScale="85000" lnSpcReduction="20000"/>
          </a:bodyPr>
          <a:lstStyle/>
          <a:p>
            <a:pPr marL="285750" indent="-285750">
              <a:buFont typeface="Arial" panose="020B0604020202020204" pitchFamily="34" charset="0"/>
              <a:buChar char="•"/>
            </a:pPr>
            <a:r>
              <a:rPr lang="en-US"/>
              <a:t>Data analyzed</a:t>
            </a:r>
          </a:p>
          <a:p>
            <a:pPr marL="742950" lvl="1" indent="-285750">
              <a:buFont typeface="Arial" panose="020B0604020202020204" pitchFamily="34" charset="0"/>
              <a:buChar char="•"/>
            </a:pPr>
            <a:r>
              <a:rPr lang="en-US">
                <a:solidFill>
                  <a:schemeClr val="bg1"/>
                </a:solidFill>
              </a:rPr>
              <a:t>All data from all teams </a:t>
            </a:r>
          </a:p>
          <a:p>
            <a:pPr marL="742950" lvl="1" indent="-285750">
              <a:buFont typeface="Arial" panose="020B0604020202020204" pitchFamily="34" charset="0"/>
              <a:buChar char="•"/>
            </a:pPr>
            <a:r>
              <a:rPr lang="en-US">
                <a:solidFill>
                  <a:schemeClr val="bg1"/>
                </a:solidFill>
              </a:rPr>
              <a:t>Adjusted for time left on clock</a:t>
            </a:r>
          </a:p>
          <a:p>
            <a:pPr marL="285750" indent="-285750">
              <a:buFont typeface="Arial" panose="020B0604020202020204" pitchFamily="34" charset="0"/>
              <a:buChar char="•"/>
            </a:pPr>
            <a:r>
              <a:rPr lang="en-US">
                <a:solidFill>
                  <a:schemeClr val="bg1"/>
                </a:solidFill>
              </a:rPr>
              <a:t>Observations</a:t>
            </a:r>
          </a:p>
          <a:p>
            <a:pPr marL="742950" lvl="1" indent="-285750">
              <a:buFont typeface="Arial" panose="020B0604020202020204" pitchFamily="34" charset="0"/>
              <a:buChar char="•"/>
            </a:pPr>
            <a:r>
              <a:rPr lang="en-US" sz="1300">
                <a:solidFill>
                  <a:schemeClr val="bg1"/>
                </a:solidFill>
                <a:latin typeface="Calibri" panose="020F0502020204030204" pitchFamily="34" charset="0"/>
                <a:ea typeface="PMingLiU" panose="02020500000000000000" pitchFamily="18" charset="-120"/>
              </a:rPr>
              <a:t>It takes slightly longer to run the ball than to pass it in the final two minutes of a half.</a:t>
            </a:r>
          </a:p>
          <a:p>
            <a:pPr marL="742950" lvl="1" indent="-285750">
              <a:buFont typeface="Arial" panose="020B0604020202020204" pitchFamily="34" charset="0"/>
              <a:buChar char="•"/>
            </a:pPr>
            <a:r>
              <a:rPr lang="en-US" sz="1300">
                <a:solidFill>
                  <a:schemeClr val="bg1"/>
                </a:solidFill>
                <a:latin typeface="Calibri" panose="020F0502020204030204" pitchFamily="34" charset="0"/>
                <a:ea typeface="PMingLiU" panose="02020500000000000000" pitchFamily="18" charset="-120"/>
              </a:rPr>
              <a:t>With one timeout, an average run play that didn’t work would have left 16 seconds.</a:t>
            </a:r>
          </a:p>
          <a:p>
            <a:pPr marL="742950" lvl="1" indent="-285750">
              <a:buFont typeface="Arial" panose="020B0604020202020204" pitchFamily="34" charset="0"/>
              <a:buChar char="•"/>
            </a:pPr>
            <a:r>
              <a:rPr lang="en-US" sz="1300">
                <a:solidFill>
                  <a:schemeClr val="bg1"/>
                </a:solidFill>
                <a:latin typeface="Calibri" panose="020F0502020204030204" pitchFamily="34" charset="0"/>
                <a:ea typeface="PMingLiU" panose="02020500000000000000" pitchFamily="18" charset="-120"/>
              </a:rPr>
              <a:t>That is enough time to pass on third AND, if they don’t score, they still have time to run Marshawn again…</a:t>
            </a:r>
          </a:p>
        </p:txBody>
      </p:sp>
      <p:sp>
        <p:nvSpPr>
          <p:cNvPr id="5" name="Date Placeholder 4">
            <a:extLst>
              <a:ext uri="{FF2B5EF4-FFF2-40B4-BE49-F238E27FC236}">
                <a16:creationId xmlns:a16="http://schemas.microsoft.com/office/drawing/2014/main" id="{ECC55542-8049-4A3D-B831-0B4C8BD8221B}"/>
              </a:ext>
            </a:extLst>
          </p:cNvPr>
          <p:cNvSpPr>
            <a:spLocks noGrp="1"/>
          </p:cNvSpPr>
          <p:nvPr>
            <p:ph type="dt" sz="half" idx="10"/>
          </p:nvPr>
        </p:nvSpPr>
        <p:spPr/>
        <p:txBody>
          <a:bodyPr/>
          <a:lstStyle/>
          <a:p>
            <a:fld id="{469F37C0-EE50-486A-A71B-00FCA10D040B}" type="datetime1">
              <a:rPr lang="en-US" smtClean="0"/>
              <a:t>2020-10-06</a:t>
            </a:fld>
            <a:endParaRPr lang="en-US"/>
          </a:p>
        </p:txBody>
      </p:sp>
      <p:sp>
        <p:nvSpPr>
          <p:cNvPr id="6" name="Footer Placeholder 5">
            <a:extLst>
              <a:ext uri="{FF2B5EF4-FFF2-40B4-BE49-F238E27FC236}">
                <a16:creationId xmlns:a16="http://schemas.microsoft.com/office/drawing/2014/main" id="{CA9CE580-9E14-4AED-8791-967DC40B4CB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AE5C586-5CD7-47B1-8410-23D3C230745D}"/>
              </a:ext>
            </a:extLst>
          </p:cNvPr>
          <p:cNvSpPr>
            <a:spLocks noGrp="1"/>
          </p:cNvSpPr>
          <p:nvPr>
            <p:ph type="sldNum" sz="quarter" idx="12"/>
          </p:nvPr>
        </p:nvSpPr>
        <p:spPr/>
        <p:txBody>
          <a:bodyPr/>
          <a:lstStyle/>
          <a:p>
            <a:fld id="{3A98EE3D-8CD1-4C3F-BD1C-C98C9596463C}" type="slidenum">
              <a:rPr lang="en-US" smtClean="0"/>
              <a:pPr/>
              <a:t>11</a:t>
            </a:fld>
            <a:endParaRPr lang="en-US"/>
          </a:p>
        </p:txBody>
      </p:sp>
      <p:sp>
        <p:nvSpPr>
          <p:cNvPr id="16" name="Text Placeholder 3">
            <a:extLst>
              <a:ext uri="{FF2B5EF4-FFF2-40B4-BE49-F238E27FC236}">
                <a16:creationId xmlns:a16="http://schemas.microsoft.com/office/drawing/2014/main" id="{82E6554D-2A99-41C7-903F-7055869989DC}"/>
              </a:ext>
            </a:extLst>
          </p:cNvPr>
          <p:cNvSpPr txBox="1">
            <a:spLocks/>
          </p:cNvSpPr>
          <p:nvPr/>
        </p:nvSpPr>
        <p:spPr>
          <a:xfrm>
            <a:off x="767857" y="2836654"/>
            <a:ext cx="3031852" cy="3001392"/>
          </a:xfrm>
          <a:prstGeom prst="rect">
            <a:avLst/>
          </a:prstGeom>
        </p:spPr>
        <p:txBody>
          <a:bodyPr vert="horz" lIns="91440" tIns="45720" rIns="91440" bIns="45720" rtlCol="0" anchor="t">
            <a:normAutofit/>
          </a:bodyPr>
          <a:lstStyle>
            <a:lvl1pPr marL="0" indent="0" algn="l" defTabSz="457200" rtl="0" eaLnBrk="1" latinLnBrk="0" hangingPunct="1">
              <a:lnSpc>
                <a:spcPct val="120000"/>
              </a:lnSpc>
              <a:spcBef>
                <a:spcPct val="20000"/>
              </a:spcBef>
              <a:spcAft>
                <a:spcPts val="600"/>
              </a:spcAft>
              <a:buClr>
                <a:schemeClr val="accent1"/>
              </a:buClr>
              <a:buSzPct val="92000"/>
              <a:buFont typeface="Wingdings 2" panose="05020102010507070707" pitchFamily="18" charset="2"/>
              <a:buNone/>
              <a:defRPr sz="1600" kern="1200">
                <a:solidFill>
                  <a:srgbClr val="FFFFFF"/>
                </a:solidFill>
                <a:latin typeface="Arial" panose="020B0604020202020204" pitchFamily="34" charset="0"/>
                <a:ea typeface="+mn-ea"/>
                <a:cs typeface="Arial" panose="020B0604020202020204" pitchFamily="34" charset="0"/>
              </a:defRPr>
            </a:lvl1pPr>
            <a:lvl2pPr marL="457200" indent="0" algn="l" defTabSz="457200" rtl="0" eaLnBrk="1" latinLnBrk="0" hangingPunct="1">
              <a:lnSpc>
                <a:spcPct val="120000"/>
              </a:lnSpc>
              <a:spcBef>
                <a:spcPct val="20000"/>
              </a:spcBef>
              <a:spcAft>
                <a:spcPts val="600"/>
              </a:spcAft>
              <a:buClr>
                <a:schemeClr val="accent1"/>
              </a:buClr>
              <a:buSzPct val="92000"/>
              <a:buFont typeface="Wingdings 2" panose="05020102010507070707" pitchFamily="18" charset="2"/>
              <a:buNone/>
              <a:defRPr sz="1100" kern="1200">
                <a:solidFill>
                  <a:schemeClr val="tx1">
                    <a:lumMod val="75000"/>
                    <a:lumOff val="25000"/>
                  </a:schemeClr>
                </a:solidFill>
                <a:latin typeface="Arial" panose="020B0604020202020204" pitchFamily="34" charset="0"/>
                <a:ea typeface="+mn-ea"/>
                <a:cs typeface="Arial" panose="020B0604020202020204" pitchFamily="34" charset="0"/>
              </a:defRPr>
            </a:lvl2pPr>
            <a:lvl3pPr marL="914400" indent="0" algn="l" defTabSz="457200" rtl="0" eaLnBrk="1" latinLnBrk="0" hangingPunct="1">
              <a:lnSpc>
                <a:spcPct val="120000"/>
              </a:lnSpc>
              <a:spcBef>
                <a:spcPct val="20000"/>
              </a:spcBef>
              <a:spcAft>
                <a:spcPts val="600"/>
              </a:spcAft>
              <a:buClr>
                <a:schemeClr val="accent1"/>
              </a:buClr>
              <a:buSzPct val="92000"/>
              <a:buFont typeface="Wingdings 2" panose="05020102010507070707" pitchFamily="18" charset="2"/>
              <a:buNone/>
              <a:defRPr sz="1000" kern="1200">
                <a:solidFill>
                  <a:schemeClr val="tx1">
                    <a:lumMod val="75000"/>
                    <a:lumOff val="25000"/>
                  </a:schemeClr>
                </a:solidFill>
                <a:latin typeface="Arial" panose="020B0604020202020204" pitchFamily="34" charset="0"/>
                <a:ea typeface="+mn-ea"/>
                <a:cs typeface="Arial" panose="020B0604020202020204" pitchFamily="34" charset="0"/>
              </a:defRPr>
            </a:lvl3pPr>
            <a:lvl4pPr marL="1371600" indent="0" algn="l" defTabSz="457200" rtl="0" eaLnBrk="1" latinLnBrk="0" hangingPunct="1">
              <a:lnSpc>
                <a:spcPct val="120000"/>
              </a:lnSpc>
              <a:spcBef>
                <a:spcPct val="20000"/>
              </a:spcBef>
              <a:spcAft>
                <a:spcPts val="600"/>
              </a:spcAft>
              <a:buClr>
                <a:schemeClr val="accent1"/>
              </a:buClr>
              <a:buSzPct val="92000"/>
              <a:buFont typeface="Wingdings 2" panose="05020102010507070707" pitchFamily="18" charset="2"/>
              <a:buNone/>
              <a:defRPr sz="900" kern="1200">
                <a:solidFill>
                  <a:schemeClr val="tx1">
                    <a:lumMod val="75000"/>
                    <a:lumOff val="25000"/>
                  </a:schemeClr>
                </a:solidFill>
                <a:latin typeface="Arial" panose="020B0604020202020204" pitchFamily="34" charset="0"/>
                <a:ea typeface="+mn-ea"/>
                <a:cs typeface="Arial" panose="020B0604020202020204" pitchFamily="34" charset="0"/>
              </a:defRPr>
            </a:lvl4pPr>
            <a:lvl5pPr marL="1828800" indent="0" algn="l" defTabSz="457200" rtl="0" eaLnBrk="1" latinLnBrk="0" hangingPunct="1">
              <a:lnSpc>
                <a:spcPct val="120000"/>
              </a:lnSpc>
              <a:spcBef>
                <a:spcPct val="20000"/>
              </a:spcBef>
              <a:spcAft>
                <a:spcPts val="600"/>
              </a:spcAft>
              <a:buClr>
                <a:schemeClr val="accent1"/>
              </a:buClr>
              <a:buSzPct val="92000"/>
              <a:buFont typeface="Wingdings 2" panose="05020102010507070707" pitchFamily="18" charset="2"/>
              <a:buNone/>
              <a:defRPr sz="900" kern="1200">
                <a:solidFill>
                  <a:schemeClr val="tx1">
                    <a:lumMod val="75000"/>
                    <a:lumOff val="25000"/>
                  </a:schemeClr>
                </a:solidFill>
                <a:latin typeface="Arial" panose="020B0604020202020204" pitchFamily="34" charset="0"/>
                <a:ea typeface="+mn-ea"/>
                <a:cs typeface="Arial" panose="020B0604020202020204" pitchFamily="34" charset="0"/>
              </a:defRPr>
            </a:lvl5pPr>
            <a:lvl6pPr marL="22860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6pPr>
            <a:lvl7pPr marL="27432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7pPr>
            <a:lvl8pPr marL="32004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8pPr>
            <a:lvl9pPr marL="36576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9pPr>
          </a:lstStyle>
          <a:p>
            <a:endParaRPr lang="en-US"/>
          </a:p>
        </p:txBody>
      </p:sp>
      <p:pic>
        <p:nvPicPr>
          <p:cNvPr id="3" name="Content Placeholder 2">
            <a:extLst>
              <a:ext uri="{FF2B5EF4-FFF2-40B4-BE49-F238E27FC236}">
                <a16:creationId xmlns:a16="http://schemas.microsoft.com/office/drawing/2014/main" id="{0C84F2D0-16C7-4E96-B9DF-E43B3D39B1E6}"/>
              </a:ext>
            </a:extLst>
          </p:cNvPr>
          <p:cNvPicPr>
            <a:picLocks noGrp="1"/>
          </p:cNvPicPr>
          <p:nvPr>
            <p:ph idx="1"/>
          </p:nvPr>
        </p:nvPicPr>
        <p:blipFill>
          <a:blip r:embed="rId3"/>
          <a:stretch>
            <a:fillRect/>
          </a:stretch>
        </p:blipFill>
        <p:spPr>
          <a:xfrm>
            <a:off x="4682359" y="927460"/>
            <a:ext cx="6741784" cy="4911117"/>
          </a:xfrm>
          <a:prstGeom prst="rect">
            <a:avLst/>
          </a:prstGeom>
        </p:spPr>
      </p:pic>
    </p:spTree>
    <p:extLst>
      <p:ext uri="{BB962C8B-B14F-4D97-AF65-F5344CB8AC3E}">
        <p14:creationId xmlns:p14="http://schemas.microsoft.com/office/powerpoint/2010/main" val="14867412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3E1B31BD-3C9B-46DE-B37E-1CE4C76F48E2}"/>
              </a:ext>
            </a:extLst>
          </p:cNvPr>
          <p:cNvSpPr>
            <a:spLocks noGrp="1"/>
          </p:cNvSpPr>
          <p:nvPr>
            <p:ph type="title"/>
          </p:nvPr>
        </p:nvSpPr>
        <p:spPr/>
        <p:txBody>
          <a:bodyPr/>
          <a:lstStyle/>
          <a:p>
            <a:r>
              <a:rPr lang="en-US" sz="2400" cap="all">
                <a:latin typeface="Lucida Bright" panose="02040602050505020304" pitchFamily="18" charset="0"/>
                <a:ea typeface="+mj-ea"/>
                <a:cs typeface="+mj-cs"/>
              </a:rPr>
              <a:t>Outcome of passing?</a:t>
            </a:r>
            <a:endParaRPr lang="en-US"/>
          </a:p>
        </p:txBody>
      </p:sp>
      <p:sp>
        <p:nvSpPr>
          <p:cNvPr id="22" name="Text Placeholder 3">
            <a:extLst>
              <a:ext uri="{FF2B5EF4-FFF2-40B4-BE49-F238E27FC236}">
                <a16:creationId xmlns:a16="http://schemas.microsoft.com/office/drawing/2014/main" id="{CFB1B0C4-E91C-4C18-808C-22E8E9D179B1}"/>
              </a:ext>
            </a:extLst>
          </p:cNvPr>
          <p:cNvSpPr>
            <a:spLocks noGrp="1"/>
          </p:cNvSpPr>
          <p:nvPr>
            <p:ph type="body" sz="half" idx="2"/>
          </p:nvPr>
        </p:nvSpPr>
        <p:spPr/>
        <p:txBody>
          <a:bodyPr>
            <a:normAutofit/>
          </a:bodyPr>
          <a:lstStyle/>
          <a:p>
            <a:pPr marL="285750" indent="-285750">
              <a:buFont typeface="Arial" panose="020B0604020202020204" pitchFamily="34" charset="0"/>
              <a:buChar char="•"/>
            </a:pPr>
            <a:r>
              <a:rPr lang="en-US"/>
              <a:t>Data analyzed</a:t>
            </a:r>
          </a:p>
          <a:p>
            <a:pPr marL="742950" lvl="1" indent="-285750">
              <a:buFont typeface="Arial" panose="020B0604020202020204" pitchFamily="34" charset="0"/>
              <a:buChar char="•"/>
            </a:pPr>
            <a:r>
              <a:rPr lang="en-US">
                <a:solidFill>
                  <a:schemeClr val="bg1"/>
                </a:solidFill>
              </a:rPr>
              <a:t>Super Bowl XLIX game data</a:t>
            </a:r>
          </a:p>
          <a:p>
            <a:pPr marL="285750" indent="-285750">
              <a:buFont typeface="Arial" panose="020B0604020202020204" pitchFamily="34" charset="0"/>
              <a:buChar char="•"/>
            </a:pPr>
            <a:r>
              <a:rPr lang="en-US">
                <a:solidFill>
                  <a:schemeClr val="bg1"/>
                </a:solidFill>
              </a:rPr>
              <a:t>Observations</a:t>
            </a:r>
          </a:p>
          <a:p>
            <a:pPr marL="742950" lvl="1" indent="-285750">
              <a:buFont typeface="Arial" panose="020B0604020202020204" pitchFamily="34" charset="0"/>
              <a:buChar char="•"/>
            </a:pPr>
            <a:r>
              <a:rPr lang="en-US" sz="1300">
                <a:solidFill>
                  <a:schemeClr val="bg1"/>
                </a:solidFill>
                <a:latin typeface="Calibri" panose="020F0502020204030204" pitchFamily="34" charset="0"/>
                <a:ea typeface="PMingLiU" panose="02020500000000000000" pitchFamily="18" charset="-120"/>
              </a:rPr>
              <a:t>They blew it…</a:t>
            </a:r>
          </a:p>
          <a:p>
            <a:pPr marL="742950" lvl="1" indent="-285750">
              <a:buFont typeface="Arial" panose="020B0604020202020204" pitchFamily="34" charset="0"/>
              <a:buChar char="•"/>
            </a:pPr>
            <a:r>
              <a:rPr lang="en-US" sz="1300">
                <a:solidFill>
                  <a:schemeClr val="bg1"/>
                </a:solidFill>
                <a:latin typeface="Calibri" panose="020F0502020204030204" pitchFamily="34" charset="0"/>
                <a:ea typeface="PMingLiU" panose="02020500000000000000" pitchFamily="18" charset="-120"/>
              </a:rPr>
              <a:t>The Seahawks were nursing an 85% chance of winning with the ball on the 1-yard line and should have taken multiple, low risk attempts at scoring. </a:t>
            </a:r>
          </a:p>
        </p:txBody>
      </p:sp>
      <p:sp>
        <p:nvSpPr>
          <p:cNvPr id="5" name="Date Placeholder 4">
            <a:extLst>
              <a:ext uri="{FF2B5EF4-FFF2-40B4-BE49-F238E27FC236}">
                <a16:creationId xmlns:a16="http://schemas.microsoft.com/office/drawing/2014/main" id="{ECC55542-8049-4A3D-B831-0B4C8BD8221B}"/>
              </a:ext>
            </a:extLst>
          </p:cNvPr>
          <p:cNvSpPr>
            <a:spLocks noGrp="1"/>
          </p:cNvSpPr>
          <p:nvPr>
            <p:ph type="dt" sz="half" idx="10"/>
          </p:nvPr>
        </p:nvSpPr>
        <p:spPr/>
        <p:txBody>
          <a:bodyPr/>
          <a:lstStyle/>
          <a:p>
            <a:fld id="{469F37C0-EE50-486A-A71B-00FCA10D040B}" type="datetime1">
              <a:rPr lang="en-US" smtClean="0"/>
              <a:t>2020-10-06</a:t>
            </a:fld>
            <a:endParaRPr lang="en-US"/>
          </a:p>
        </p:txBody>
      </p:sp>
      <p:sp>
        <p:nvSpPr>
          <p:cNvPr id="6" name="Footer Placeholder 5">
            <a:extLst>
              <a:ext uri="{FF2B5EF4-FFF2-40B4-BE49-F238E27FC236}">
                <a16:creationId xmlns:a16="http://schemas.microsoft.com/office/drawing/2014/main" id="{CA9CE580-9E14-4AED-8791-967DC40B4CBD}"/>
              </a:ext>
            </a:extLst>
          </p:cNvPr>
          <p:cNvSpPr>
            <a:spLocks noGrp="1"/>
          </p:cNvSpPr>
          <p:nvPr>
            <p:ph type="ftr" sz="quarter" idx="11"/>
          </p:nvPr>
        </p:nvSpPr>
        <p:spPr/>
        <p:txBody>
          <a:bodyPr/>
          <a:lstStyle/>
          <a:p>
            <a:r>
              <a:rPr lang="en-US"/>
              <a:t>https://wolkyanalytics.wordpress.com/2015/02/02/super-bowl-recap/</a:t>
            </a:r>
          </a:p>
        </p:txBody>
      </p:sp>
      <p:sp>
        <p:nvSpPr>
          <p:cNvPr id="7" name="Slide Number Placeholder 6">
            <a:extLst>
              <a:ext uri="{FF2B5EF4-FFF2-40B4-BE49-F238E27FC236}">
                <a16:creationId xmlns:a16="http://schemas.microsoft.com/office/drawing/2014/main" id="{4AE5C586-5CD7-47B1-8410-23D3C230745D}"/>
              </a:ext>
            </a:extLst>
          </p:cNvPr>
          <p:cNvSpPr>
            <a:spLocks noGrp="1"/>
          </p:cNvSpPr>
          <p:nvPr>
            <p:ph type="sldNum" sz="quarter" idx="12"/>
          </p:nvPr>
        </p:nvSpPr>
        <p:spPr/>
        <p:txBody>
          <a:bodyPr/>
          <a:lstStyle/>
          <a:p>
            <a:fld id="{3A98EE3D-8CD1-4C3F-BD1C-C98C9596463C}" type="slidenum">
              <a:rPr lang="en-US" smtClean="0"/>
              <a:pPr/>
              <a:t>12</a:t>
            </a:fld>
            <a:endParaRPr lang="en-US"/>
          </a:p>
        </p:txBody>
      </p:sp>
      <p:sp>
        <p:nvSpPr>
          <p:cNvPr id="16" name="Text Placeholder 3">
            <a:extLst>
              <a:ext uri="{FF2B5EF4-FFF2-40B4-BE49-F238E27FC236}">
                <a16:creationId xmlns:a16="http://schemas.microsoft.com/office/drawing/2014/main" id="{82E6554D-2A99-41C7-903F-7055869989DC}"/>
              </a:ext>
            </a:extLst>
          </p:cNvPr>
          <p:cNvSpPr txBox="1">
            <a:spLocks/>
          </p:cNvSpPr>
          <p:nvPr/>
        </p:nvSpPr>
        <p:spPr>
          <a:xfrm>
            <a:off x="767857" y="2836654"/>
            <a:ext cx="3031852" cy="3001392"/>
          </a:xfrm>
          <a:prstGeom prst="rect">
            <a:avLst/>
          </a:prstGeom>
        </p:spPr>
        <p:txBody>
          <a:bodyPr vert="horz" lIns="91440" tIns="45720" rIns="91440" bIns="45720" rtlCol="0" anchor="t">
            <a:normAutofit/>
          </a:bodyPr>
          <a:lstStyle>
            <a:lvl1pPr marL="0" indent="0" algn="l" defTabSz="457200" rtl="0" eaLnBrk="1" latinLnBrk="0" hangingPunct="1">
              <a:lnSpc>
                <a:spcPct val="120000"/>
              </a:lnSpc>
              <a:spcBef>
                <a:spcPct val="20000"/>
              </a:spcBef>
              <a:spcAft>
                <a:spcPts val="600"/>
              </a:spcAft>
              <a:buClr>
                <a:schemeClr val="accent1"/>
              </a:buClr>
              <a:buSzPct val="92000"/>
              <a:buFont typeface="Wingdings 2" panose="05020102010507070707" pitchFamily="18" charset="2"/>
              <a:buNone/>
              <a:defRPr sz="1600" kern="1200">
                <a:solidFill>
                  <a:srgbClr val="FFFFFF"/>
                </a:solidFill>
                <a:latin typeface="Arial" panose="020B0604020202020204" pitchFamily="34" charset="0"/>
                <a:ea typeface="+mn-ea"/>
                <a:cs typeface="Arial" panose="020B0604020202020204" pitchFamily="34" charset="0"/>
              </a:defRPr>
            </a:lvl1pPr>
            <a:lvl2pPr marL="457200" indent="0" algn="l" defTabSz="457200" rtl="0" eaLnBrk="1" latinLnBrk="0" hangingPunct="1">
              <a:lnSpc>
                <a:spcPct val="120000"/>
              </a:lnSpc>
              <a:spcBef>
                <a:spcPct val="20000"/>
              </a:spcBef>
              <a:spcAft>
                <a:spcPts val="600"/>
              </a:spcAft>
              <a:buClr>
                <a:schemeClr val="accent1"/>
              </a:buClr>
              <a:buSzPct val="92000"/>
              <a:buFont typeface="Wingdings 2" panose="05020102010507070707" pitchFamily="18" charset="2"/>
              <a:buNone/>
              <a:defRPr sz="1100" kern="1200">
                <a:solidFill>
                  <a:schemeClr val="tx1">
                    <a:lumMod val="75000"/>
                    <a:lumOff val="25000"/>
                  </a:schemeClr>
                </a:solidFill>
                <a:latin typeface="Arial" panose="020B0604020202020204" pitchFamily="34" charset="0"/>
                <a:ea typeface="+mn-ea"/>
                <a:cs typeface="Arial" panose="020B0604020202020204" pitchFamily="34" charset="0"/>
              </a:defRPr>
            </a:lvl2pPr>
            <a:lvl3pPr marL="914400" indent="0" algn="l" defTabSz="457200" rtl="0" eaLnBrk="1" latinLnBrk="0" hangingPunct="1">
              <a:lnSpc>
                <a:spcPct val="120000"/>
              </a:lnSpc>
              <a:spcBef>
                <a:spcPct val="20000"/>
              </a:spcBef>
              <a:spcAft>
                <a:spcPts val="600"/>
              </a:spcAft>
              <a:buClr>
                <a:schemeClr val="accent1"/>
              </a:buClr>
              <a:buSzPct val="92000"/>
              <a:buFont typeface="Wingdings 2" panose="05020102010507070707" pitchFamily="18" charset="2"/>
              <a:buNone/>
              <a:defRPr sz="1000" kern="1200">
                <a:solidFill>
                  <a:schemeClr val="tx1">
                    <a:lumMod val="75000"/>
                    <a:lumOff val="25000"/>
                  </a:schemeClr>
                </a:solidFill>
                <a:latin typeface="Arial" panose="020B0604020202020204" pitchFamily="34" charset="0"/>
                <a:ea typeface="+mn-ea"/>
                <a:cs typeface="Arial" panose="020B0604020202020204" pitchFamily="34" charset="0"/>
              </a:defRPr>
            </a:lvl3pPr>
            <a:lvl4pPr marL="1371600" indent="0" algn="l" defTabSz="457200" rtl="0" eaLnBrk="1" latinLnBrk="0" hangingPunct="1">
              <a:lnSpc>
                <a:spcPct val="120000"/>
              </a:lnSpc>
              <a:spcBef>
                <a:spcPct val="20000"/>
              </a:spcBef>
              <a:spcAft>
                <a:spcPts val="600"/>
              </a:spcAft>
              <a:buClr>
                <a:schemeClr val="accent1"/>
              </a:buClr>
              <a:buSzPct val="92000"/>
              <a:buFont typeface="Wingdings 2" panose="05020102010507070707" pitchFamily="18" charset="2"/>
              <a:buNone/>
              <a:defRPr sz="900" kern="1200">
                <a:solidFill>
                  <a:schemeClr val="tx1">
                    <a:lumMod val="75000"/>
                    <a:lumOff val="25000"/>
                  </a:schemeClr>
                </a:solidFill>
                <a:latin typeface="Arial" panose="020B0604020202020204" pitchFamily="34" charset="0"/>
                <a:ea typeface="+mn-ea"/>
                <a:cs typeface="Arial" panose="020B0604020202020204" pitchFamily="34" charset="0"/>
              </a:defRPr>
            </a:lvl4pPr>
            <a:lvl5pPr marL="1828800" indent="0" algn="l" defTabSz="457200" rtl="0" eaLnBrk="1" latinLnBrk="0" hangingPunct="1">
              <a:lnSpc>
                <a:spcPct val="120000"/>
              </a:lnSpc>
              <a:spcBef>
                <a:spcPct val="20000"/>
              </a:spcBef>
              <a:spcAft>
                <a:spcPts val="600"/>
              </a:spcAft>
              <a:buClr>
                <a:schemeClr val="accent1"/>
              </a:buClr>
              <a:buSzPct val="92000"/>
              <a:buFont typeface="Wingdings 2" panose="05020102010507070707" pitchFamily="18" charset="2"/>
              <a:buNone/>
              <a:defRPr sz="900" kern="1200">
                <a:solidFill>
                  <a:schemeClr val="tx1">
                    <a:lumMod val="75000"/>
                    <a:lumOff val="25000"/>
                  </a:schemeClr>
                </a:solidFill>
                <a:latin typeface="Arial" panose="020B0604020202020204" pitchFamily="34" charset="0"/>
                <a:ea typeface="+mn-ea"/>
                <a:cs typeface="Arial" panose="020B0604020202020204" pitchFamily="34" charset="0"/>
              </a:defRPr>
            </a:lvl5pPr>
            <a:lvl6pPr marL="22860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6pPr>
            <a:lvl7pPr marL="27432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7pPr>
            <a:lvl8pPr marL="32004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8pPr>
            <a:lvl9pPr marL="36576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9pPr>
          </a:lstStyle>
          <a:p>
            <a:endParaRPr lang="en-US"/>
          </a:p>
        </p:txBody>
      </p:sp>
      <p:pic>
        <p:nvPicPr>
          <p:cNvPr id="2052" name="Picture 4">
            <a:extLst>
              <a:ext uri="{FF2B5EF4-FFF2-40B4-BE49-F238E27FC236}">
                <a16:creationId xmlns:a16="http://schemas.microsoft.com/office/drawing/2014/main" id="{6A10A93F-FB5C-4433-B100-03B31B34E010}"/>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4900613" y="1650627"/>
            <a:ext cx="6651625" cy="371708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7615414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3E1B31BD-3C9B-46DE-B37E-1CE4C76F48E2}"/>
              </a:ext>
            </a:extLst>
          </p:cNvPr>
          <p:cNvSpPr>
            <a:spLocks noGrp="1"/>
          </p:cNvSpPr>
          <p:nvPr>
            <p:ph type="title"/>
          </p:nvPr>
        </p:nvSpPr>
        <p:spPr/>
        <p:txBody>
          <a:bodyPr/>
          <a:lstStyle/>
          <a:p>
            <a:r>
              <a:rPr lang="en-US" sz="2400" cap="all">
                <a:latin typeface="Lucida Bright" panose="02040602050505020304" pitchFamily="18" charset="0"/>
                <a:ea typeface="+mj-ea"/>
                <a:cs typeface="+mj-cs"/>
              </a:rPr>
              <a:t>So, what did twitter do?</a:t>
            </a:r>
            <a:endParaRPr lang="en-US"/>
          </a:p>
        </p:txBody>
      </p:sp>
      <p:sp>
        <p:nvSpPr>
          <p:cNvPr id="22" name="Text Placeholder 3">
            <a:extLst>
              <a:ext uri="{FF2B5EF4-FFF2-40B4-BE49-F238E27FC236}">
                <a16:creationId xmlns:a16="http://schemas.microsoft.com/office/drawing/2014/main" id="{CFB1B0C4-E91C-4C18-808C-22E8E9D179B1}"/>
              </a:ext>
            </a:extLst>
          </p:cNvPr>
          <p:cNvSpPr>
            <a:spLocks noGrp="1"/>
          </p:cNvSpPr>
          <p:nvPr>
            <p:ph type="body" sz="half" idx="2"/>
          </p:nvPr>
        </p:nvSpPr>
        <p:spPr/>
        <p:txBody>
          <a:bodyPr>
            <a:normAutofit/>
          </a:bodyPr>
          <a:lstStyle/>
          <a:p>
            <a:pPr marL="285750" indent="-285750">
              <a:buFont typeface="Arial" panose="020B0604020202020204" pitchFamily="34" charset="0"/>
              <a:buChar char="•"/>
            </a:pPr>
            <a:r>
              <a:rPr lang="en-US"/>
              <a:t>Data analyzed</a:t>
            </a:r>
          </a:p>
          <a:p>
            <a:pPr marL="742950" lvl="1" indent="-285750">
              <a:buFont typeface="Arial" panose="020B0604020202020204" pitchFamily="34" charset="0"/>
              <a:buChar char="•"/>
            </a:pPr>
            <a:r>
              <a:rPr lang="en-US">
                <a:solidFill>
                  <a:schemeClr val="bg1"/>
                </a:solidFill>
              </a:rPr>
              <a:t>5,000 tweets </a:t>
            </a:r>
          </a:p>
          <a:p>
            <a:pPr marL="742950" lvl="1" indent="-285750">
              <a:buFont typeface="Arial" panose="020B0604020202020204" pitchFamily="34" charset="0"/>
              <a:buChar char="•"/>
            </a:pPr>
            <a:r>
              <a:rPr lang="en-US">
                <a:solidFill>
                  <a:schemeClr val="bg1"/>
                </a:solidFill>
              </a:rPr>
              <a:t>Day after Super Bowl</a:t>
            </a:r>
          </a:p>
          <a:p>
            <a:pPr marL="742950" lvl="1" indent="-285750">
              <a:buFont typeface="Arial" panose="020B0604020202020204" pitchFamily="34" charset="0"/>
              <a:buChar char="•"/>
            </a:pPr>
            <a:r>
              <a:rPr lang="en-US">
                <a:solidFill>
                  <a:schemeClr val="bg1"/>
                </a:solidFill>
              </a:rPr>
              <a:t>Keyword “Marshawn Lynch”</a:t>
            </a:r>
          </a:p>
          <a:p>
            <a:pPr marL="285750" indent="-285750">
              <a:buFont typeface="Arial" panose="020B0604020202020204" pitchFamily="34" charset="0"/>
              <a:buChar char="•"/>
            </a:pPr>
            <a:r>
              <a:rPr lang="en-US">
                <a:solidFill>
                  <a:schemeClr val="bg1"/>
                </a:solidFill>
              </a:rPr>
              <a:t>Observations</a:t>
            </a:r>
          </a:p>
          <a:p>
            <a:pPr marL="742950" lvl="1" indent="-285750">
              <a:buFont typeface="Arial" panose="020B0604020202020204" pitchFamily="34" charset="0"/>
              <a:buChar char="•"/>
            </a:pPr>
            <a:r>
              <a:rPr lang="en-US" sz="1300">
                <a:solidFill>
                  <a:schemeClr val="bg1"/>
                </a:solidFill>
                <a:latin typeface="Calibri" panose="020F0502020204030204" pitchFamily="34" charset="0"/>
                <a:ea typeface="PMingLiU" panose="02020500000000000000" pitchFamily="18" charset="-120"/>
              </a:rPr>
              <a:t>Meme lords went wild</a:t>
            </a:r>
          </a:p>
          <a:p>
            <a:pPr marL="742950" lvl="1" indent="-285750">
              <a:buFont typeface="Arial" panose="020B0604020202020204" pitchFamily="34" charset="0"/>
              <a:buChar char="•"/>
            </a:pPr>
            <a:r>
              <a:rPr lang="en-US" sz="1300">
                <a:solidFill>
                  <a:schemeClr val="bg1"/>
                </a:solidFill>
                <a:latin typeface="Calibri" panose="020F0502020204030204" pitchFamily="34" charset="0"/>
                <a:ea typeface="PMingLiU" panose="02020500000000000000" pitchFamily="18" charset="-120"/>
              </a:rPr>
              <a:t>JPG, PNG, links, etc.</a:t>
            </a:r>
          </a:p>
          <a:p>
            <a:pPr marL="742950" lvl="1" indent="-285750">
              <a:buFont typeface="Arial" panose="020B0604020202020204" pitchFamily="34" charset="0"/>
              <a:buChar char="•"/>
            </a:pPr>
            <a:endParaRPr lang="en-US" sz="1300">
              <a:solidFill>
                <a:schemeClr val="bg1"/>
              </a:solidFill>
              <a:latin typeface="Calibri" panose="020F0502020204030204" pitchFamily="34" charset="0"/>
              <a:ea typeface="PMingLiU" panose="02020500000000000000" pitchFamily="18" charset="-120"/>
            </a:endParaRPr>
          </a:p>
        </p:txBody>
      </p:sp>
      <p:sp>
        <p:nvSpPr>
          <p:cNvPr id="5" name="Date Placeholder 4">
            <a:extLst>
              <a:ext uri="{FF2B5EF4-FFF2-40B4-BE49-F238E27FC236}">
                <a16:creationId xmlns:a16="http://schemas.microsoft.com/office/drawing/2014/main" id="{ECC55542-8049-4A3D-B831-0B4C8BD8221B}"/>
              </a:ext>
            </a:extLst>
          </p:cNvPr>
          <p:cNvSpPr>
            <a:spLocks noGrp="1"/>
          </p:cNvSpPr>
          <p:nvPr>
            <p:ph type="dt" sz="half" idx="10"/>
          </p:nvPr>
        </p:nvSpPr>
        <p:spPr/>
        <p:txBody>
          <a:bodyPr/>
          <a:lstStyle/>
          <a:p>
            <a:fld id="{469F37C0-EE50-486A-A71B-00FCA10D040B}" type="datetime1">
              <a:rPr lang="en-US" smtClean="0"/>
              <a:t>2020-10-06</a:t>
            </a:fld>
            <a:endParaRPr lang="en-US"/>
          </a:p>
        </p:txBody>
      </p:sp>
      <p:sp>
        <p:nvSpPr>
          <p:cNvPr id="6" name="Footer Placeholder 5">
            <a:extLst>
              <a:ext uri="{FF2B5EF4-FFF2-40B4-BE49-F238E27FC236}">
                <a16:creationId xmlns:a16="http://schemas.microsoft.com/office/drawing/2014/main" id="{CA9CE580-9E14-4AED-8791-967DC40B4CBD}"/>
              </a:ext>
            </a:extLst>
          </p:cNvPr>
          <p:cNvSpPr>
            <a:spLocks noGrp="1"/>
          </p:cNvSpPr>
          <p:nvPr>
            <p:ph type="ftr" sz="quarter" idx="11"/>
          </p:nvPr>
        </p:nvSpPr>
        <p:spPr/>
        <p:txBody>
          <a:bodyPr/>
          <a:lstStyle/>
          <a:p>
            <a:r>
              <a:rPr lang="en-US"/>
              <a:t>https://wolkyanalytics.wordpress.com/2015/02/02/super-bowl-recap/</a:t>
            </a:r>
          </a:p>
        </p:txBody>
      </p:sp>
      <p:sp>
        <p:nvSpPr>
          <p:cNvPr id="7" name="Slide Number Placeholder 6">
            <a:extLst>
              <a:ext uri="{FF2B5EF4-FFF2-40B4-BE49-F238E27FC236}">
                <a16:creationId xmlns:a16="http://schemas.microsoft.com/office/drawing/2014/main" id="{4AE5C586-5CD7-47B1-8410-23D3C230745D}"/>
              </a:ext>
            </a:extLst>
          </p:cNvPr>
          <p:cNvSpPr>
            <a:spLocks noGrp="1"/>
          </p:cNvSpPr>
          <p:nvPr>
            <p:ph type="sldNum" sz="quarter" idx="12"/>
          </p:nvPr>
        </p:nvSpPr>
        <p:spPr/>
        <p:txBody>
          <a:bodyPr/>
          <a:lstStyle/>
          <a:p>
            <a:fld id="{3A98EE3D-8CD1-4C3F-BD1C-C98C9596463C}" type="slidenum">
              <a:rPr lang="en-US" smtClean="0"/>
              <a:pPr/>
              <a:t>13</a:t>
            </a:fld>
            <a:endParaRPr lang="en-US"/>
          </a:p>
        </p:txBody>
      </p:sp>
      <p:sp>
        <p:nvSpPr>
          <p:cNvPr id="16" name="Text Placeholder 3">
            <a:extLst>
              <a:ext uri="{FF2B5EF4-FFF2-40B4-BE49-F238E27FC236}">
                <a16:creationId xmlns:a16="http://schemas.microsoft.com/office/drawing/2014/main" id="{82E6554D-2A99-41C7-903F-7055869989DC}"/>
              </a:ext>
            </a:extLst>
          </p:cNvPr>
          <p:cNvSpPr txBox="1">
            <a:spLocks/>
          </p:cNvSpPr>
          <p:nvPr/>
        </p:nvSpPr>
        <p:spPr>
          <a:xfrm>
            <a:off x="767857" y="2836654"/>
            <a:ext cx="3031852" cy="3001392"/>
          </a:xfrm>
          <a:prstGeom prst="rect">
            <a:avLst/>
          </a:prstGeom>
        </p:spPr>
        <p:txBody>
          <a:bodyPr vert="horz" lIns="91440" tIns="45720" rIns="91440" bIns="45720" rtlCol="0" anchor="t">
            <a:normAutofit/>
          </a:bodyPr>
          <a:lstStyle>
            <a:lvl1pPr marL="0" indent="0" algn="l" defTabSz="457200" rtl="0" eaLnBrk="1" latinLnBrk="0" hangingPunct="1">
              <a:lnSpc>
                <a:spcPct val="120000"/>
              </a:lnSpc>
              <a:spcBef>
                <a:spcPct val="20000"/>
              </a:spcBef>
              <a:spcAft>
                <a:spcPts val="600"/>
              </a:spcAft>
              <a:buClr>
                <a:schemeClr val="accent1"/>
              </a:buClr>
              <a:buSzPct val="92000"/>
              <a:buFont typeface="Wingdings 2" panose="05020102010507070707" pitchFamily="18" charset="2"/>
              <a:buNone/>
              <a:defRPr sz="1600" kern="1200">
                <a:solidFill>
                  <a:srgbClr val="FFFFFF"/>
                </a:solidFill>
                <a:latin typeface="Arial" panose="020B0604020202020204" pitchFamily="34" charset="0"/>
                <a:ea typeface="+mn-ea"/>
                <a:cs typeface="Arial" panose="020B0604020202020204" pitchFamily="34" charset="0"/>
              </a:defRPr>
            </a:lvl1pPr>
            <a:lvl2pPr marL="457200" indent="0" algn="l" defTabSz="457200" rtl="0" eaLnBrk="1" latinLnBrk="0" hangingPunct="1">
              <a:lnSpc>
                <a:spcPct val="120000"/>
              </a:lnSpc>
              <a:spcBef>
                <a:spcPct val="20000"/>
              </a:spcBef>
              <a:spcAft>
                <a:spcPts val="600"/>
              </a:spcAft>
              <a:buClr>
                <a:schemeClr val="accent1"/>
              </a:buClr>
              <a:buSzPct val="92000"/>
              <a:buFont typeface="Wingdings 2" panose="05020102010507070707" pitchFamily="18" charset="2"/>
              <a:buNone/>
              <a:defRPr sz="1100" kern="1200">
                <a:solidFill>
                  <a:schemeClr val="tx1">
                    <a:lumMod val="75000"/>
                    <a:lumOff val="25000"/>
                  </a:schemeClr>
                </a:solidFill>
                <a:latin typeface="Arial" panose="020B0604020202020204" pitchFamily="34" charset="0"/>
                <a:ea typeface="+mn-ea"/>
                <a:cs typeface="Arial" panose="020B0604020202020204" pitchFamily="34" charset="0"/>
              </a:defRPr>
            </a:lvl2pPr>
            <a:lvl3pPr marL="914400" indent="0" algn="l" defTabSz="457200" rtl="0" eaLnBrk="1" latinLnBrk="0" hangingPunct="1">
              <a:lnSpc>
                <a:spcPct val="120000"/>
              </a:lnSpc>
              <a:spcBef>
                <a:spcPct val="20000"/>
              </a:spcBef>
              <a:spcAft>
                <a:spcPts val="600"/>
              </a:spcAft>
              <a:buClr>
                <a:schemeClr val="accent1"/>
              </a:buClr>
              <a:buSzPct val="92000"/>
              <a:buFont typeface="Wingdings 2" panose="05020102010507070707" pitchFamily="18" charset="2"/>
              <a:buNone/>
              <a:defRPr sz="1000" kern="1200">
                <a:solidFill>
                  <a:schemeClr val="tx1">
                    <a:lumMod val="75000"/>
                    <a:lumOff val="25000"/>
                  </a:schemeClr>
                </a:solidFill>
                <a:latin typeface="Arial" panose="020B0604020202020204" pitchFamily="34" charset="0"/>
                <a:ea typeface="+mn-ea"/>
                <a:cs typeface="Arial" panose="020B0604020202020204" pitchFamily="34" charset="0"/>
              </a:defRPr>
            </a:lvl3pPr>
            <a:lvl4pPr marL="1371600" indent="0" algn="l" defTabSz="457200" rtl="0" eaLnBrk="1" latinLnBrk="0" hangingPunct="1">
              <a:lnSpc>
                <a:spcPct val="120000"/>
              </a:lnSpc>
              <a:spcBef>
                <a:spcPct val="20000"/>
              </a:spcBef>
              <a:spcAft>
                <a:spcPts val="600"/>
              </a:spcAft>
              <a:buClr>
                <a:schemeClr val="accent1"/>
              </a:buClr>
              <a:buSzPct val="92000"/>
              <a:buFont typeface="Wingdings 2" panose="05020102010507070707" pitchFamily="18" charset="2"/>
              <a:buNone/>
              <a:defRPr sz="900" kern="1200">
                <a:solidFill>
                  <a:schemeClr val="tx1">
                    <a:lumMod val="75000"/>
                    <a:lumOff val="25000"/>
                  </a:schemeClr>
                </a:solidFill>
                <a:latin typeface="Arial" panose="020B0604020202020204" pitchFamily="34" charset="0"/>
                <a:ea typeface="+mn-ea"/>
                <a:cs typeface="Arial" panose="020B0604020202020204" pitchFamily="34" charset="0"/>
              </a:defRPr>
            </a:lvl4pPr>
            <a:lvl5pPr marL="1828800" indent="0" algn="l" defTabSz="457200" rtl="0" eaLnBrk="1" latinLnBrk="0" hangingPunct="1">
              <a:lnSpc>
                <a:spcPct val="120000"/>
              </a:lnSpc>
              <a:spcBef>
                <a:spcPct val="20000"/>
              </a:spcBef>
              <a:spcAft>
                <a:spcPts val="600"/>
              </a:spcAft>
              <a:buClr>
                <a:schemeClr val="accent1"/>
              </a:buClr>
              <a:buSzPct val="92000"/>
              <a:buFont typeface="Wingdings 2" panose="05020102010507070707" pitchFamily="18" charset="2"/>
              <a:buNone/>
              <a:defRPr sz="900" kern="1200">
                <a:solidFill>
                  <a:schemeClr val="tx1">
                    <a:lumMod val="75000"/>
                    <a:lumOff val="25000"/>
                  </a:schemeClr>
                </a:solidFill>
                <a:latin typeface="Arial" panose="020B0604020202020204" pitchFamily="34" charset="0"/>
                <a:ea typeface="+mn-ea"/>
                <a:cs typeface="Arial" panose="020B0604020202020204" pitchFamily="34" charset="0"/>
              </a:defRPr>
            </a:lvl5pPr>
            <a:lvl6pPr marL="22860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6pPr>
            <a:lvl7pPr marL="27432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7pPr>
            <a:lvl8pPr marL="32004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8pPr>
            <a:lvl9pPr marL="36576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9pPr>
          </a:lstStyle>
          <a:p>
            <a:endParaRPr lang="en-US"/>
          </a:p>
        </p:txBody>
      </p:sp>
      <p:pic>
        <p:nvPicPr>
          <p:cNvPr id="4098" name="Picture 2" descr="kek | Super Bowl XLIX | Know Your Meme">
            <a:extLst>
              <a:ext uri="{FF2B5EF4-FFF2-40B4-BE49-F238E27FC236}">
                <a16:creationId xmlns:a16="http://schemas.microsoft.com/office/drawing/2014/main" id="{79370D6E-BC68-44A2-940B-9B175E4244DA}"/>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4900614" y="1147225"/>
            <a:ext cx="4293904" cy="2828925"/>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41 Best Super Bowl XLIX Memes images | Super bowl, Memes, Super bowl xlix">
            <a:extLst>
              <a:ext uri="{FF2B5EF4-FFF2-40B4-BE49-F238E27FC236}">
                <a16:creationId xmlns:a16="http://schemas.microsoft.com/office/drawing/2014/main" id="{FD19FD35-51AB-493F-8979-EBB13D9F03A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62910" y="1147226"/>
            <a:ext cx="2247900" cy="2828925"/>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Richard Sherman Reaction Face | Super Bowl XLIX | Know Your Meme">
            <a:extLst>
              <a:ext uri="{FF2B5EF4-FFF2-40B4-BE49-F238E27FC236}">
                <a16:creationId xmlns:a16="http://schemas.microsoft.com/office/drawing/2014/main" id="{BEA9F472-5653-415E-8224-BE72754BFCC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4110" r="27763"/>
          <a:stretch/>
        </p:blipFill>
        <p:spPr bwMode="auto">
          <a:xfrm>
            <a:off x="6802292" y="4081931"/>
            <a:ext cx="2176170" cy="2137538"/>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Futebol Americano Os Memes do Super Bowl XLIX | Futebol Americano">
            <a:extLst>
              <a:ext uri="{FF2B5EF4-FFF2-40B4-BE49-F238E27FC236}">
                <a16:creationId xmlns:a16="http://schemas.microsoft.com/office/drawing/2014/main" id="{841A07FA-51FF-433E-9139-B83F9E25DF0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00614" y="4081932"/>
            <a:ext cx="1778236" cy="2137538"/>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The best memes from Super Bowl XLIX (23 Photos) – DailyScene.com |">
            <a:extLst>
              <a:ext uri="{FF2B5EF4-FFF2-40B4-BE49-F238E27FC236}">
                <a16:creationId xmlns:a16="http://schemas.microsoft.com/office/drawing/2014/main" id="{7D8C5385-C8E3-46D2-9D3F-6E8256253BF7}"/>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r="23917"/>
          <a:stretch/>
        </p:blipFill>
        <p:spPr bwMode="auto">
          <a:xfrm>
            <a:off x="9129886" y="4042777"/>
            <a:ext cx="2480924" cy="21738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65557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3E1B31BD-3C9B-46DE-B37E-1CE4C76F48E2}"/>
              </a:ext>
            </a:extLst>
          </p:cNvPr>
          <p:cNvSpPr>
            <a:spLocks noGrp="1"/>
          </p:cNvSpPr>
          <p:nvPr>
            <p:ph type="title"/>
          </p:nvPr>
        </p:nvSpPr>
        <p:spPr/>
        <p:txBody>
          <a:bodyPr/>
          <a:lstStyle/>
          <a:p>
            <a:r>
              <a:rPr lang="en-US" sz="2400" cap="all">
                <a:latin typeface="Lucida Bright" panose="02040602050505020304" pitchFamily="18" charset="0"/>
                <a:ea typeface="+mj-ea"/>
                <a:cs typeface="+mj-cs"/>
              </a:rPr>
              <a:t>So, what did twitter do?</a:t>
            </a:r>
            <a:endParaRPr lang="en-US"/>
          </a:p>
        </p:txBody>
      </p:sp>
      <p:sp>
        <p:nvSpPr>
          <p:cNvPr id="22" name="Text Placeholder 3">
            <a:extLst>
              <a:ext uri="{FF2B5EF4-FFF2-40B4-BE49-F238E27FC236}">
                <a16:creationId xmlns:a16="http://schemas.microsoft.com/office/drawing/2014/main" id="{CFB1B0C4-E91C-4C18-808C-22E8E9D179B1}"/>
              </a:ext>
            </a:extLst>
          </p:cNvPr>
          <p:cNvSpPr>
            <a:spLocks noGrp="1"/>
          </p:cNvSpPr>
          <p:nvPr>
            <p:ph type="body" sz="half" idx="2"/>
          </p:nvPr>
        </p:nvSpPr>
        <p:spPr/>
        <p:txBody>
          <a:bodyPr>
            <a:normAutofit/>
          </a:bodyPr>
          <a:lstStyle/>
          <a:p>
            <a:pPr marL="285750" indent="-285750">
              <a:buFont typeface="Arial" panose="020B0604020202020204" pitchFamily="34" charset="0"/>
              <a:buChar char="•"/>
            </a:pPr>
            <a:r>
              <a:rPr lang="en-US"/>
              <a:t>Data analyzed</a:t>
            </a:r>
          </a:p>
          <a:p>
            <a:pPr marL="742950" lvl="1" indent="-285750">
              <a:buFont typeface="Arial" panose="020B0604020202020204" pitchFamily="34" charset="0"/>
              <a:buChar char="•"/>
            </a:pPr>
            <a:r>
              <a:rPr lang="en-US">
                <a:solidFill>
                  <a:schemeClr val="bg1"/>
                </a:solidFill>
              </a:rPr>
              <a:t>5,000 tweets </a:t>
            </a:r>
          </a:p>
          <a:p>
            <a:pPr marL="742950" lvl="1" indent="-285750">
              <a:buFont typeface="Arial" panose="020B0604020202020204" pitchFamily="34" charset="0"/>
              <a:buChar char="•"/>
            </a:pPr>
            <a:r>
              <a:rPr lang="en-US">
                <a:solidFill>
                  <a:schemeClr val="bg1"/>
                </a:solidFill>
              </a:rPr>
              <a:t>Day after Super Bowl</a:t>
            </a:r>
          </a:p>
          <a:p>
            <a:pPr marL="742950" lvl="1" indent="-285750">
              <a:buFont typeface="Arial" panose="020B0604020202020204" pitchFamily="34" charset="0"/>
              <a:buChar char="•"/>
            </a:pPr>
            <a:r>
              <a:rPr lang="en-US">
                <a:solidFill>
                  <a:schemeClr val="bg1"/>
                </a:solidFill>
              </a:rPr>
              <a:t>Keyword “Marshawn Lynch”</a:t>
            </a:r>
          </a:p>
          <a:p>
            <a:pPr marL="285750" indent="-285750">
              <a:buFont typeface="Arial" panose="020B0604020202020204" pitchFamily="34" charset="0"/>
              <a:buChar char="•"/>
            </a:pPr>
            <a:r>
              <a:rPr lang="en-US">
                <a:solidFill>
                  <a:schemeClr val="bg1"/>
                </a:solidFill>
              </a:rPr>
              <a:t>Observations</a:t>
            </a:r>
          </a:p>
          <a:p>
            <a:pPr marL="742950" lvl="1" indent="-285750">
              <a:buFont typeface="Arial" panose="020B0604020202020204" pitchFamily="34" charset="0"/>
              <a:buChar char="•"/>
            </a:pPr>
            <a:r>
              <a:rPr lang="en-US">
                <a:solidFill>
                  <a:schemeClr val="bg1"/>
                </a:solidFill>
                <a:ea typeface="PMingLiU" panose="02020500000000000000" pitchFamily="18" charset="-120"/>
              </a:rPr>
              <a:t>Results were surprisingly slightly positive</a:t>
            </a:r>
          </a:p>
          <a:p>
            <a:pPr marL="742950" lvl="1" indent="-285750">
              <a:buFont typeface="Arial" panose="020B0604020202020204" pitchFamily="34" charset="0"/>
              <a:buChar char="•"/>
            </a:pPr>
            <a:r>
              <a:rPr lang="en-US">
                <a:solidFill>
                  <a:schemeClr val="bg1"/>
                </a:solidFill>
                <a:ea typeface="PMingLiU" panose="02020500000000000000" pitchFamily="18" charset="-120"/>
              </a:rPr>
              <a:t>Twitter is based on facts, not feelings? </a:t>
            </a:r>
            <a:endParaRPr lang="en-US">
              <a:solidFill>
                <a:schemeClr val="bg1"/>
              </a:solidFill>
            </a:endParaRPr>
          </a:p>
          <a:p>
            <a:pPr marL="742950" lvl="1" indent="-285750">
              <a:buFont typeface="Arial" panose="020B0604020202020204" pitchFamily="34" charset="0"/>
              <a:buChar char="•"/>
            </a:pPr>
            <a:endParaRPr lang="en-US" sz="1300">
              <a:solidFill>
                <a:schemeClr val="bg1"/>
              </a:solidFill>
              <a:latin typeface="Calibri" panose="020F0502020204030204" pitchFamily="34" charset="0"/>
              <a:ea typeface="PMingLiU" panose="02020500000000000000" pitchFamily="18" charset="-120"/>
            </a:endParaRPr>
          </a:p>
        </p:txBody>
      </p:sp>
      <p:sp>
        <p:nvSpPr>
          <p:cNvPr id="5" name="Date Placeholder 4">
            <a:extLst>
              <a:ext uri="{FF2B5EF4-FFF2-40B4-BE49-F238E27FC236}">
                <a16:creationId xmlns:a16="http://schemas.microsoft.com/office/drawing/2014/main" id="{ECC55542-8049-4A3D-B831-0B4C8BD8221B}"/>
              </a:ext>
            </a:extLst>
          </p:cNvPr>
          <p:cNvSpPr>
            <a:spLocks noGrp="1"/>
          </p:cNvSpPr>
          <p:nvPr>
            <p:ph type="dt" sz="half" idx="10"/>
          </p:nvPr>
        </p:nvSpPr>
        <p:spPr/>
        <p:txBody>
          <a:bodyPr/>
          <a:lstStyle/>
          <a:p>
            <a:fld id="{469F37C0-EE50-486A-A71B-00FCA10D040B}" type="datetime1">
              <a:rPr lang="en-US" smtClean="0"/>
              <a:t>2020-10-06</a:t>
            </a:fld>
            <a:endParaRPr lang="en-US"/>
          </a:p>
        </p:txBody>
      </p:sp>
      <p:sp>
        <p:nvSpPr>
          <p:cNvPr id="6" name="Footer Placeholder 5">
            <a:extLst>
              <a:ext uri="{FF2B5EF4-FFF2-40B4-BE49-F238E27FC236}">
                <a16:creationId xmlns:a16="http://schemas.microsoft.com/office/drawing/2014/main" id="{CA9CE580-9E14-4AED-8791-967DC40B4CBD}"/>
              </a:ext>
            </a:extLst>
          </p:cNvPr>
          <p:cNvSpPr>
            <a:spLocks noGrp="1"/>
          </p:cNvSpPr>
          <p:nvPr>
            <p:ph type="ftr" sz="quarter" idx="11"/>
          </p:nvPr>
        </p:nvSpPr>
        <p:spPr/>
        <p:txBody>
          <a:bodyPr/>
          <a:lstStyle/>
          <a:p>
            <a:r>
              <a:rPr lang="en-US"/>
              <a:t>https://wolkyanalytics.wordpress.com/2015/02/02/super-bowl-recap/</a:t>
            </a:r>
          </a:p>
        </p:txBody>
      </p:sp>
      <p:sp>
        <p:nvSpPr>
          <p:cNvPr id="7" name="Slide Number Placeholder 6">
            <a:extLst>
              <a:ext uri="{FF2B5EF4-FFF2-40B4-BE49-F238E27FC236}">
                <a16:creationId xmlns:a16="http://schemas.microsoft.com/office/drawing/2014/main" id="{4AE5C586-5CD7-47B1-8410-23D3C230745D}"/>
              </a:ext>
            </a:extLst>
          </p:cNvPr>
          <p:cNvSpPr>
            <a:spLocks noGrp="1"/>
          </p:cNvSpPr>
          <p:nvPr>
            <p:ph type="sldNum" sz="quarter" idx="12"/>
          </p:nvPr>
        </p:nvSpPr>
        <p:spPr/>
        <p:txBody>
          <a:bodyPr/>
          <a:lstStyle/>
          <a:p>
            <a:fld id="{3A98EE3D-8CD1-4C3F-BD1C-C98C9596463C}" type="slidenum">
              <a:rPr lang="en-US" smtClean="0"/>
              <a:pPr/>
              <a:t>14</a:t>
            </a:fld>
            <a:endParaRPr lang="en-US"/>
          </a:p>
        </p:txBody>
      </p:sp>
      <p:sp>
        <p:nvSpPr>
          <p:cNvPr id="16" name="Text Placeholder 3">
            <a:extLst>
              <a:ext uri="{FF2B5EF4-FFF2-40B4-BE49-F238E27FC236}">
                <a16:creationId xmlns:a16="http://schemas.microsoft.com/office/drawing/2014/main" id="{82E6554D-2A99-41C7-903F-7055869989DC}"/>
              </a:ext>
            </a:extLst>
          </p:cNvPr>
          <p:cNvSpPr txBox="1">
            <a:spLocks/>
          </p:cNvSpPr>
          <p:nvPr/>
        </p:nvSpPr>
        <p:spPr>
          <a:xfrm>
            <a:off x="767857" y="2836654"/>
            <a:ext cx="3031852" cy="3001392"/>
          </a:xfrm>
          <a:prstGeom prst="rect">
            <a:avLst/>
          </a:prstGeom>
        </p:spPr>
        <p:txBody>
          <a:bodyPr vert="horz" lIns="91440" tIns="45720" rIns="91440" bIns="45720" rtlCol="0" anchor="t">
            <a:normAutofit/>
          </a:bodyPr>
          <a:lstStyle>
            <a:lvl1pPr marL="0" indent="0" algn="l" defTabSz="457200" rtl="0" eaLnBrk="1" latinLnBrk="0" hangingPunct="1">
              <a:lnSpc>
                <a:spcPct val="120000"/>
              </a:lnSpc>
              <a:spcBef>
                <a:spcPct val="20000"/>
              </a:spcBef>
              <a:spcAft>
                <a:spcPts val="600"/>
              </a:spcAft>
              <a:buClr>
                <a:schemeClr val="accent1"/>
              </a:buClr>
              <a:buSzPct val="92000"/>
              <a:buFont typeface="Wingdings 2" panose="05020102010507070707" pitchFamily="18" charset="2"/>
              <a:buNone/>
              <a:defRPr sz="1600" kern="1200">
                <a:solidFill>
                  <a:srgbClr val="FFFFFF"/>
                </a:solidFill>
                <a:latin typeface="Arial" panose="020B0604020202020204" pitchFamily="34" charset="0"/>
                <a:ea typeface="+mn-ea"/>
                <a:cs typeface="Arial" panose="020B0604020202020204" pitchFamily="34" charset="0"/>
              </a:defRPr>
            </a:lvl1pPr>
            <a:lvl2pPr marL="457200" indent="0" algn="l" defTabSz="457200" rtl="0" eaLnBrk="1" latinLnBrk="0" hangingPunct="1">
              <a:lnSpc>
                <a:spcPct val="120000"/>
              </a:lnSpc>
              <a:spcBef>
                <a:spcPct val="20000"/>
              </a:spcBef>
              <a:spcAft>
                <a:spcPts val="600"/>
              </a:spcAft>
              <a:buClr>
                <a:schemeClr val="accent1"/>
              </a:buClr>
              <a:buSzPct val="92000"/>
              <a:buFont typeface="Wingdings 2" panose="05020102010507070707" pitchFamily="18" charset="2"/>
              <a:buNone/>
              <a:defRPr sz="1100" kern="1200">
                <a:solidFill>
                  <a:schemeClr val="tx1">
                    <a:lumMod val="75000"/>
                    <a:lumOff val="25000"/>
                  </a:schemeClr>
                </a:solidFill>
                <a:latin typeface="Arial" panose="020B0604020202020204" pitchFamily="34" charset="0"/>
                <a:ea typeface="+mn-ea"/>
                <a:cs typeface="Arial" panose="020B0604020202020204" pitchFamily="34" charset="0"/>
              </a:defRPr>
            </a:lvl2pPr>
            <a:lvl3pPr marL="914400" indent="0" algn="l" defTabSz="457200" rtl="0" eaLnBrk="1" latinLnBrk="0" hangingPunct="1">
              <a:lnSpc>
                <a:spcPct val="120000"/>
              </a:lnSpc>
              <a:spcBef>
                <a:spcPct val="20000"/>
              </a:spcBef>
              <a:spcAft>
                <a:spcPts val="600"/>
              </a:spcAft>
              <a:buClr>
                <a:schemeClr val="accent1"/>
              </a:buClr>
              <a:buSzPct val="92000"/>
              <a:buFont typeface="Wingdings 2" panose="05020102010507070707" pitchFamily="18" charset="2"/>
              <a:buNone/>
              <a:defRPr sz="1000" kern="1200">
                <a:solidFill>
                  <a:schemeClr val="tx1">
                    <a:lumMod val="75000"/>
                    <a:lumOff val="25000"/>
                  </a:schemeClr>
                </a:solidFill>
                <a:latin typeface="Arial" panose="020B0604020202020204" pitchFamily="34" charset="0"/>
                <a:ea typeface="+mn-ea"/>
                <a:cs typeface="Arial" panose="020B0604020202020204" pitchFamily="34" charset="0"/>
              </a:defRPr>
            </a:lvl3pPr>
            <a:lvl4pPr marL="1371600" indent="0" algn="l" defTabSz="457200" rtl="0" eaLnBrk="1" latinLnBrk="0" hangingPunct="1">
              <a:lnSpc>
                <a:spcPct val="120000"/>
              </a:lnSpc>
              <a:spcBef>
                <a:spcPct val="20000"/>
              </a:spcBef>
              <a:spcAft>
                <a:spcPts val="600"/>
              </a:spcAft>
              <a:buClr>
                <a:schemeClr val="accent1"/>
              </a:buClr>
              <a:buSzPct val="92000"/>
              <a:buFont typeface="Wingdings 2" panose="05020102010507070707" pitchFamily="18" charset="2"/>
              <a:buNone/>
              <a:defRPr sz="900" kern="1200">
                <a:solidFill>
                  <a:schemeClr val="tx1">
                    <a:lumMod val="75000"/>
                    <a:lumOff val="25000"/>
                  </a:schemeClr>
                </a:solidFill>
                <a:latin typeface="Arial" panose="020B0604020202020204" pitchFamily="34" charset="0"/>
                <a:ea typeface="+mn-ea"/>
                <a:cs typeface="Arial" panose="020B0604020202020204" pitchFamily="34" charset="0"/>
              </a:defRPr>
            </a:lvl4pPr>
            <a:lvl5pPr marL="1828800" indent="0" algn="l" defTabSz="457200" rtl="0" eaLnBrk="1" latinLnBrk="0" hangingPunct="1">
              <a:lnSpc>
                <a:spcPct val="120000"/>
              </a:lnSpc>
              <a:spcBef>
                <a:spcPct val="20000"/>
              </a:spcBef>
              <a:spcAft>
                <a:spcPts val="600"/>
              </a:spcAft>
              <a:buClr>
                <a:schemeClr val="accent1"/>
              </a:buClr>
              <a:buSzPct val="92000"/>
              <a:buFont typeface="Wingdings 2" panose="05020102010507070707" pitchFamily="18" charset="2"/>
              <a:buNone/>
              <a:defRPr sz="900" kern="1200">
                <a:solidFill>
                  <a:schemeClr val="tx1">
                    <a:lumMod val="75000"/>
                    <a:lumOff val="25000"/>
                  </a:schemeClr>
                </a:solidFill>
                <a:latin typeface="Arial" panose="020B0604020202020204" pitchFamily="34" charset="0"/>
                <a:ea typeface="+mn-ea"/>
                <a:cs typeface="Arial" panose="020B0604020202020204" pitchFamily="34" charset="0"/>
              </a:defRPr>
            </a:lvl5pPr>
            <a:lvl6pPr marL="22860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6pPr>
            <a:lvl7pPr marL="27432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7pPr>
            <a:lvl8pPr marL="32004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8pPr>
            <a:lvl9pPr marL="36576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9pPr>
          </a:lstStyle>
          <a:p>
            <a:endParaRPr lang="en-US"/>
          </a:p>
        </p:txBody>
      </p:sp>
      <p:pic>
        <p:nvPicPr>
          <p:cNvPr id="3" name="Picture 2">
            <a:extLst>
              <a:ext uri="{FF2B5EF4-FFF2-40B4-BE49-F238E27FC236}">
                <a16:creationId xmlns:a16="http://schemas.microsoft.com/office/drawing/2014/main" id="{B7DA7F7E-3C78-4789-8818-0A22A985CAF0}"/>
              </a:ext>
            </a:extLst>
          </p:cNvPr>
          <p:cNvPicPr/>
          <p:nvPr/>
        </p:nvPicPr>
        <p:blipFill>
          <a:blip r:embed="rId3">
            <a:extLst>
              <a:ext uri="{28A0092B-C50C-407E-A947-70E740481C1C}">
                <a14:useLocalDpi xmlns:a14="http://schemas.microsoft.com/office/drawing/2010/main" val="0"/>
              </a:ext>
            </a:extLst>
          </a:blip>
          <a:stretch>
            <a:fillRect/>
          </a:stretch>
        </p:blipFill>
        <p:spPr>
          <a:xfrm>
            <a:off x="5486959" y="2889557"/>
            <a:ext cx="5485053" cy="3329346"/>
          </a:xfrm>
          <a:prstGeom prst="rect">
            <a:avLst/>
          </a:prstGeom>
        </p:spPr>
      </p:pic>
      <p:pic>
        <p:nvPicPr>
          <p:cNvPr id="4" name="Picture 2" descr="Emotion and Sentiment Analysis: A Practitioner's Guide to NLP">
            <a:extLst>
              <a:ext uri="{FF2B5EF4-FFF2-40B4-BE49-F238E27FC236}">
                <a16:creationId xmlns:a16="http://schemas.microsoft.com/office/drawing/2014/main" id="{61ED0D16-300C-4B58-BCFF-87BEC71BAFE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86958" y="695933"/>
            <a:ext cx="5485054" cy="18805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40901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8E019540-1104-4B12-9F83-45F586741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C47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ubtitle 7">
            <a:extLst>
              <a:ext uri="{FF2B5EF4-FFF2-40B4-BE49-F238E27FC236}">
                <a16:creationId xmlns:a16="http://schemas.microsoft.com/office/drawing/2014/main" id="{782BB53E-7268-47D3-BB32-F1CBFBC11662}"/>
              </a:ext>
            </a:extLst>
          </p:cNvPr>
          <p:cNvSpPr>
            <a:spLocks noGrp="1"/>
          </p:cNvSpPr>
          <p:nvPr>
            <p:ph type="subTitle" idx="1"/>
          </p:nvPr>
        </p:nvSpPr>
        <p:spPr>
          <a:xfrm>
            <a:off x="7534655" y="1066800"/>
            <a:ext cx="3405015" cy="4724400"/>
          </a:xfrm>
          <a:ln w="57150">
            <a:noFill/>
          </a:ln>
        </p:spPr>
        <p:txBody>
          <a:bodyPr anchor="ctr">
            <a:normAutofit/>
          </a:bodyPr>
          <a:lstStyle/>
          <a:p>
            <a:r>
              <a:rPr lang="en-US" sz="2800">
                <a:solidFill>
                  <a:srgbClr val="FFFFFF"/>
                </a:solidFill>
              </a:rPr>
              <a:t>discussion</a:t>
            </a:r>
          </a:p>
        </p:txBody>
      </p:sp>
      <p:sp>
        <p:nvSpPr>
          <p:cNvPr id="19" name="Rectangle 18">
            <a:extLst>
              <a:ext uri="{FF2B5EF4-FFF2-40B4-BE49-F238E27FC236}">
                <a16:creationId xmlns:a16="http://schemas.microsoft.com/office/drawing/2014/main" id="{3580CFD6-E44A-486A-9E73-D8D948F78A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5171433" y="3396996"/>
            <a:ext cx="3703320" cy="6400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1FAC5A1D-D9E7-41E8-BA68-BD1E08E433AE}"/>
              </a:ext>
            </a:extLst>
          </p:cNvPr>
          <p:cNvSpPr/>
          <p:nvPr/>
        </p:nvSpPr>
        <p:spPr>
          <a:xfrm>
            <a:off x="6991090" y="6284495"/>
            <a:ext cx="64008" cy="268705"/>
          </a:xfrm>
          <a:prstGeom prst="rect">
            <a:avLst/>
          </a:prstGeom>
          <a:solidFill>
            <a:srgbClr val="33B5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E2B8F3E-AE29-45E0-82D9-30E22B0D7D9F}"/>
              </a:ext>
            </a:extLst>
          </p:cNvPr>
          <p:cNvSpPr/>
          <p:nvPr/>
        </p:nvSpPr>
        <p:spPr>
          <a:xfrm>
            <a:off x="638629" y="5570755"/>
            <a:ext cx="10914742" cy="220446"/>
          </a:xfrm>
          <a:prstGeom prst="rect">
            <a:avLst/>
          </a:prstGeom>
          <a:solidFill>
            <a:schemeClr val="tx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ooter Placeholder 4">
            <a:extLst>
              <a:ext uri="{FF2B5EF4-FFF2-40B4-BE49-F238E27FC236}">
                <a16:creationId xmlns:a16="http://schemas.microsoft.com/office/drawing/2014/main" id="{713F1A62-3F63-4619-B517-014ED8B2475C}"/>
              </a:ext>
            </a:extLst>
          </p:cNvPr>
          <p:cNvSpPr>
            <a:spLocks noGrp="1"/>
          </p:cNvSpPr>
          <p:nvPr>
            <p:ph type="ftr" sz="quarter" idx="11"/>
          </p:nvPr>
        </p:nvSpPr>
        <p:spPr>
          <a:xfrm>
            <a:off x="0" y="5994400"/>
            <a:ext cx="12003314" cy="794639"/>
          </a:xfrm>
        </p:spPr>
        <p:txBody>
          <a:bodyPr>
            <a:normAutofit/>
          </a:bodyPr>
          <a:lstStyle/>
          <a:p>
            <a:pPr algn="ctr"/>
            <a:r>
              <a:rPr lang="en-US" sz="2400">
                <a:solidFill>
                  <a:schemeClr val="tx1"/>
                </a:solidFill>
              </a:rPr>
              <a:t>Kevin Vogel and Nina Williams       September 2, 2020</a:t>
            </a:r>
          </a:p>
        </p:txBody>
      </p:sp>
      <p:sp>
        <p:nvSpPr>
          <p:cNvPr id="12" name="Title 6">
            <a:extLst>
              <a:ext uri="{FF2B5EF4-FFF2-40B4-BE49-F238E27FC236}">
                <a16:creationId xmlns:a16="http://schemas.microsoft.com/office/drawing/2014/main" id="{6642DC32-3A14-4FCE-8A38-E006DB9CB592}"/>
              </a:ext>
            </a:extLst>
          </p:cNvPr>
          <p:cNvSpPr txBox="1">
            <a:spLocks/>
          </p:cNvSpPr>
          <p:nvPr/>
        </p:nvSpPr>
        <p:spPr>
          <a:xfrm>
            <a:off x="783771" y="1066800"/>
            <a:ext cx="5727760" cy="4724400"/>
          </a:xfrm>
          <a:prstGeom prst="rect">
            <a:avLst/>
          </a:prstGeom>
          <a:effectLst/>
        </p:spPr>
        <p:txBody>
          <a:bodyPr vert="horz" lIns="91440" tIns="45720" rIns="91440" bIns="45720" rtlCol="0" anchor="ctr">
            <a:normAutofit/>
          </a:bodyPr>
          <a:lstStyle>
            <a:lvl1pPr algn="l" defTabSz="457200" rtl="0" eaLnBrk="1" latinLnBrk="0" hangingPunct="1">
              <a:lnSpc>
                <a:spcPct val="90000"/>
              </a:lnSpc>
              <a:spcBef>
                <a:spcPct val="0"/>
              </a:spcBef>
              <a:buNone/>
              <a:defRPr sz="3600" b="0" kern="1200" cap="all">
                <a:solidFill>
                  <a:schemeClr val="tx1">
                    <a:lumMod val="75000"/>
                    <a:lumOff val="25000"/>
                  </a:schemeClr>
                </a:solidFill>
                <a:latin typeface="Lucida Bright" panose="02040602050505020304" pitchFamily="18" charset="0"/>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r"/>
            <a:r>
              <a:rPr lang="en-US" sz="6600">
                <a:solidFill>
                  <a:schemeClr val="tx1">
                    <a:alpha val="90000"/>
                  </a:schemeClr>
                </a:solidFill>
              </a:rPr>
              <a:t>Super </a:t>
            </a:r>
            <a:br>
              <a:rPr lang="en-US" sz="6600">
                <a:solidFill>
                  <a:schemeClr val="tx1">
                    <a:alpha val="90000"/>
                  </a:schemeClr>
                </a:solidFill>
              </a:rPr>
            </a:br>
            <a:r>
              <a:rPr lang="en-US" sz="6600">
                <a:solidFill>
                  <a:schemeClr val="tx1">
                    <a:alpha val="90000"/>
                  </a:schemeClr>
                </a:solidFill>
              </a:rPr>
              <a:t>bowl </a:t>
            </a:r>
            <a:br>
              <a:rPr lang="en-US" sz="6600">
                <a:solidFill>
                  <a:schemeClr val="tx1">
                    <a:alpha val="90000"/>
                  </a:schemeClr>
                </a:solidFill>
              </a:rPr>
            </a:br>
            <a:r>
              <a:rPr lang="en-US" sz="6600">
                <a:solidFill>
                  <a:schemeClr val="tx1">
                    <a:alpha val="90000"/>
                  </a:schemeClr>
                </a:solidFill>
              </a:rPr>
              <a:t>xlix </a:t>
            </a:r>
          </a:p>
        </p:txBody>
      </p:sp>
    </p:spTree>
    <p:extLst>
      <p:ext uri="{BB962C8B-B14F-4D97-AF65-F5344CB8AC3E}">
        <p14:creationId xmlns:p14="http://schemas.microsoft.com/office/powerpoint/2010/main" val="41402290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3000">
        <p15:prstTrans prst="curtains"/>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CD06FCB-E0A2-41BA-8032-80FEF118043F}"/>
              </a:ext>
            </a:extLst>
          </p:cNvPr>
          <p:cNvSpPr>
            <a:spLocks noGrp="1"/>
          </p:cNvSpPr>
          <p:nvPr>
            <p:ph type="title"/>
          </p:nvPr>
        </p:nvSpPr>
        <p:spPr/>
        <p:txBody>
          <a:bodyPr/>
          <a:lstStyle/>
          <a:p>
            <a:r>
              <a:rPr lang="en-US"/>
              <a:t>Purpose</a:t>
            </a:r>
          </a:p>
        </p:txBody>
      </p:sp>
      <p:sp>
        <p:nvSpPr>
          <p:cNvPr id="9" name="Text Placeholder 8">
            <a:extLst>
              <a:ext uri="{FF2B5EF4-FFF2-40B4-BE49-F238E27FC236}">
                <a16:creationId xmlns:a16="http://schemas.microsoft.com/office/drawing/2014/main" id="{23BFC09B-C494-408C-B2DB-EA2B8D63FA88}"/>
              </a:ext>
            </a:extLst>
          </p:cNvPr>
          <p:cNvSpPr>
            <a:spLocks noGrp="1"/>
          </p:cNvSpPr>
          <p:nvPr>
            <p:ph type="body" sz="half" idx="2"/>
          </p:nvPr>
        </p:nvSpPr>
        <p:spPr>
          <a:xfrm>
            <a:off x="767857" y="2836654"/>
            <a:ext cx="3031852" cy="3001392"/>
          </a:xfrm>
        </p:spPr>
        <p:txBody>
          <a:bodyPr/>
          <a:lstStyle/>
          <a:p>
            <a:r>
              <a:rPr lang="en-US">
                <a:solidFill>
                  <a:schemeClr val="bg1"/>
                </a:solidFill>
                <a:latin typeface="Arial"/>
                <a:cs typeface="Arial"/>
              </a:rPr>
              <a:t>The video depicts what is widely touted as one of the worst calls in NFL history. </a:t>
            </a:r>
          </a:p>
          <a:p>
            <a:r>
              <a:rPr lang="en-US" b="0" i="0">
                <a:solidFill>
                  <a:schemeClr val="bg1"/>
                </a:solidFill>
                <a:effectLst/>
                <a:latin typeface="Arial"/>
                <a:cs typeface="Arial"/>
              </a:rPr>
              <a:t>The goal of </a:t>
            </a:r>
            <a:r>
              <a:rPr lang="en-US">
                <a:solidFill>
                  <a:schemeClr val="bg1"/>
                </a:solidFill>
                <a:latin typeface="Arial"/>
                <a:cs typeface="Arial"/>
              </a:rPr>
              <a:t>our project is to determine if that is true.</a:t>
            </a:r>
            <a:endParaRPr lang="en-US" b="0" i="0">
              <a:solidFill>
                <a:schemeClr val="bg1"/>
              </a:solidFill>
              <a:effectLst/>
              <a:latin typeface="Arial"/>
            </a:endParaRPr>
          </a:p>
          <a:p>
            <a:endParaRPr lang="en-US" b="0" i="0">
              <a:effectLst/>
              <a:latin typeface="jubilat"/>
            </a:endParaRPr>
          </a:p>
          <a:p>
            <a:pPr algn="ctr"/>
            <a:endParaRPr lang="en-US" b="0" i="0">
              <a:solidFill>
                <a:srgbClr val="20293D"/>
              </a:solidFill>
              <a:effectLst/>
              <a:latin typeface="jubilat"/>
            </a:endParaRPr>
          </a:p>
          <a:p>
            <a:pPr algn="ctr"/>
            <a:endParaRPr lang="en-US">
              <a:solidFill>
                <a:srgbClr val="20293D"/>
              </a:solidFill>
              <a:latin typeface="jubilat"/>
            </a:endParaRPr>
          </a:p>
        </p:txBody>
      </p:sp>
      <p:sp>
        <p:nvSpPr>
          <p:cNvPr id="4" name="Date Placeholder 3">
            <a:extLst>
              <a:ext uri="{FF2B5EF4-FFF2-40B4-BE49-F238E27FC236}">
                <a16:creationId xmlns:a16="http://schemas.microsoft.com/office/drawing/2014/main" id="{3B9F201C-42FD-4D39-98C3-FC87C398BCAA}"/>
              </a:ext>
            </a:extLst>
          </p:cNvPr>
          <p:cNvSpPr>
            <a:spLocks noGrp="1"/>
          </p:cNvSpPr>
          <p:nvPr>
            <p:ph type="dt" sz="half" idx="10"/>
          </p:nvPr>
        </p:nvSpPr>
        <p:spPr/>
        <p:txBody>
          <a:bodyPr/>
          <a:lstStyle/>
          <a:p>
            <a:fld id="{D11335DE-E507-44AC-BD7D-D838BD6ABC80}" type="datetime1">
              <a:rPr lang="en-US" smtClean="0"/>
              <a:t>2020-10-06</a:t>
            </a:fld>
            <a:endParaRPr lang="en-US"/>
          </a:p>
        </p:txBody>
      </p:sp>
      <p:sp>
        <p:nvSpPr>
          <p:cNvPr id="5" name="Footer Placeholder 4">
            <a:extLst>
              <a:ext uri="{FF2B5EF4-FFF2-40B4-BE49-F238E27FC236}">
                <a16:creationId xmlns:a16="http://schemas.microsoft.com/office/drawing/2014/main" id="{02C5685D-23F8-41E0-A0ED-DECC6D50F9AC}"/>
              </a:ext>
            </a:extLst>
          </p:cNvPr>
          <p:cNvSpPr>
            <a:spLocks noGrp="1"/>
          </p:cNvSpPr>
          <p:nvPr>
            <p:ph type="ftr" sz="quarter" idx="11"/>
          </p:nvPr>
        </p:nvSpPr>
        <p:spPr>
          <a:xfrm>
            <a:off x="427383" y="6452590"/>
            <a:ext cx="7071019" cy="365125"/>
          </a:xfrm>
        </p:spPr>
        <p:txBody>
          <a:bodyPr/>
          <a:lstStyle/>
          <a:p>
            <a:endParaRPr lang="en-US"/>
          </a:p>
        </p:txBody>
      </p:sp>
      <p:sp>
        <p:nvSpPr>
          <p:cNvPr id="6" name="Slide Number Placeholder 5">
            <a:extLst>
              <a:ext uri="{FF2B5EF4-FFF2-40B4-BE49-F238E27FC236}">
                <a16:creationId xmlns:a16="http://schemas.microsoft.com/office/drawing/2014/main" id="{FA51EF8B-150E-482A-9CD0-99503D88FF0D}"/>
              </a:ext>
            </a:extLst>
          </p:cNvPr>
          <p:cNvSpPr>
            <a:spLocks noGrp="1"/>
          </p:cNvSpPr>
          <p:nvPr>
            <p:ph type="sldNum" sz="quarter" idx="12"/>
          </p:nvPr>
        </p:nvSpPr>
        <p:spPr/>
        <p:txBody>
          <a:bodyPr/>
          <a:lstStyle/>
          <a:p>
            <a:fld id="{3A98EE3D-8CD1-4C3F-BD1C-C98C9596463C}" type="slidenum">
              <a:rPr lang="en-US" smtClean="0"/>
              <a:t>2</a:t>
            </a:fld>
            <a:endParaRPr lang="en-US"/>
          </a:p>
        </p:txBody>
      </p:sp>
      <p:pic>
        <p:nvPicPr>
          <p:cNvPr id="16" name="videoplayback_Trim_Slomo">
            <a:hlinkClick r:id="" action="ppaction://media"/>
            <a:extLst>
              <a:ext uri="{FF2B5EF4-FFF2-40B4-BE49-F238E27FC236}">
                <a16:creationId xmlns:a16="http://schemas.microsoft.com/office/drawing/2014/main" id="{18548BFC-CA02-426E-BE01-C069F99F6753}"/>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4900613" y="1638300"/>
            <a:ext cx="6651625" cy="3741738"/>
          </a:xfrm>
        </p:spPr>
      </p:pic>
    </p:spTree>
    <p:extLst>
      <p:ext uri="{BB962C8B-B14F-4D97-AF65-F5344CB8AC3E}">
        <p14:creationId xmlns:p14="http://schemas.microsoft.com/office/powerpoint/2010/main" val="92714357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00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037"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6"/>
                </p:tgtEl>
              </p:cMediaNode>
            </p:video>
            <p:seq concurrent="1" nextAc="seek">
              <p:cTn id="8" restart="whenNotActive" fill="hold" evtFilter="cancelBubble" nodeType="interactiveSeq">
                <p:stCondLst>
                  <p:cond evt="onClick" delay="0">
                    <p:tgtEl>
                      <p:spTgt spid="1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6"/>
                                        </p:tgtEl>
                                      </p:cBhvr>
                                    </p:cmd>
                                  </p:childTnLst>
                                </p:cTn>
                              </p:par>
                            </p:childTnLst>
                          </p:cTn>
                        </p:par>
                      </p:childTnLst>
                    </p:cTn>
                  </p:par>
                </p:childTnLst>
              </p:cTn>
              <p:nextCondLst>
                <p:cond evt="onClick" delay="0">
                  <p:tgtEl>
                    <p:spTgt spid="16"/>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0B12D1-4E37-4C8C-9A8E-0AA4F981DD2F}"/>
              </a:ext>
            </a:extLst>
          </p:cNvPr>
          <p:cNvSpPr>
            <a:spLocks noGrp="1"/>
          </p:cNvSpPr>
          <p:nvPr>
            <p:ph type="title"/>
          </p:nvPr>
        </p:nvSpPr>
        <p:spPr/>
        <p:txBody>
          <a:bodyPr/>
          <a:lstStyle/>
          <a:p>
            <a:r>
              <a:rPr lang="en-US"/>
              <a:t>Our data</a:t>
            </a:r>
          </a:p>
        </p:txBody>
      </p:sp>
      <p:sp>
        <p:nvSpPr>
          <p:cNvPr id="4" name="Text Placeholder 3">
            <a:extLst>
              <a:ext uri="{FF2B5EF4-FFF2-40B4-BE49-F238E27FC236}">
                <a16:creationId xmlns:a16="http://schemas.microsoft.com/office/drawing/2014/main" id="{EBFF9EC2-503E-4962-9814-C41E9CDCB3D0}"/>
              </a:ext>
            </a:extLst>
          </p:cNvPr>
          <p:cNvSpPr>
            <a:spLocks noGrp="1"/>
          </p:cNvSpPr>
          <p:nvPr>
            <p:ph type="body" sz="half" idx="2"/>
          </p:nvPr>
        </p:nvSpPr>
        <p:spPr/>
        <p:txBody>
          <a:bodyPr/>
          <a:lstStyle/>
          <a:p>
            <a:r>
              <a:rPr lang="en-US"/>
              <a:t>449,000 rows</a:t>
            </a:r>
          </a:p>
          <a:p>
            <a:r>
              <a:rPr lang="en-US"/>
              <a:t>255 columns</a:t>
            </a:r>
          </a:p>
          <a:p>
            <a:r>
              <a:rPr lang="en-US"/>
              <a:t>Every play from 2009 – 2018</a:t>
            </a:r>
          </a:p>
          <a:p>
            <a:endParaRPr lang="en-US"/>
          </a:p>
          <a:p>
            <a:r>
              <a:rPr lang="en-US"/>
              <a:t>5,000 tweets with the keywords “Marshawn Lynch” from the day after the Super Bowl.</a:t>
            </a:r>
          </a:p>
        </p:txBody>
      </p:sp>
      <p:sp>
        <p:nvSpPr>
          <p:cNvPr id="5" name="Date Placeholder 4">
            <a:extLst>
              <a:ext uri="{FF2B5EF4-FFF2-40B4-BE49-F238E27FC236}">
                <a16:creationId xmlns:a16="http://schemas.microsoft.com/office/drawing/2014/main" id="{30035650-C003-41D4-9CD2-19FB09DD892D}"/>
              </a:ext>
            </a:extLst>
          </p:cNvPr>
          <p:cNvSpPr>
            <a:spLocks noGrp="1"/>
          </p:cNvSpPr>
          <p:nvPr>
            <p:ph type="dt" sz="half" idx="10"/>
          </p:nvPr>
        </p:nvSpPr>
        <p:spPr/>
        <p:txBody>
          <a:bodyPr/>
          <a:lstStyle/>
          <a:p>
            <a:fld id="{469F37C0-EE50-486A-A71B-00FCA10D040B}" type="datetime1">
              <a:rPr lang="en-US" smtClean="0"/>
              <a:t>2020-10-06</a:t>
            </a:fld>
            <a:endParaRPr lang="en-US"/>
          </a:p>
        </p:txBody>
      </p:sp>
      <p:sp>
        <p:nvSpPr>
          <p:cNvPr id="6" name="Footer Placeholder 5">
            <a:extLst>
              <a:ext uri="{FF2B5EF4-FFF2-40B4-BE49-F238E27FC236}">
                <a16:creationId xmlns:a16="http://schemas.microsoft.com/office/drawing/2014/main" id="{CA4FFBBD-DE94-4999-BAB8-6ED3E4C8FB45}"/>
              </a:ext>
            </a:extLst>
          </p:cNvPr>
          <p:cNvSpPr>
            <a:spLocks noGrp="1"/>
          </p:cNvSpPr>
          <p:nvPr>
            <p:ph type="ftr" sz="quarter" idx="11"/>
          </p:nvPr>
        </p:nvSpPr>
        <p:spPr/>
        <p:txBody>
          <a:bodyPr/>
          <a:lstStyle/>
          <a:p>
            <a:r>
              <a:rPr lang="en-US"/>
              <a:t>https://www.kaggle.com/maxhorowitz/nflplaybyplay2009to2016</a:t>
            </a:r>
          </a:p>
        </p:txBody>
      </p:sp>
      <p:sp>
        <p:nvSpPr>
          <p:cNvPr id="7" name="Slide Number Placeholder 6">
            <a:extLst>
              <a:ext uri="{FF2B5EF4-FFF2-40B4-BE49-F238E27FC236}">
                <a16:creationId xmlns:a16="http://schemas.microsoft.com/office/drawing/2014/main" id="{7F4FB4D8-A763-4672-9CBA-EF56F34EA7FA}"/>
              </a:ext>
            </a:extLst>
          </p:cNvPr>
          <p:cNvSpPr>
            <a:spLocks noGrp="1"/>
          </p:cNvSpPr>
          <p:nvPr>
            <p:ph type="sldNum" sz="quarter" idx="12"/>
          </p:nvPr>
        </p:nvSpPr>
        <p:spPr/>
        <p:txBody>
          <a:bodyPr/>
          <a:lstStyle/>
          <a:p>
            <a:fld id="{3A98EE3D-8CD1-4C3F-BD1C-C98C9596463C}" type="slidenum">
              <a:rPr lang="en-US" smtClean="0"/>
              <a:pPr/>
              <a:t>3</a:t>
            </a:fld>
            <a:endParaRPr lang="en-US"/>
          </a:p>
        </p:txBody>
      </p:sp>
      <p:sp>
        <p:nvSpPr>
          <p:cNvPr id="8" name="Rectangle 7">
            <a:extLst>
              <a:ext uri="{FF2B5EF4-FFF2-40B4-BE49-F238E27FC236}">
                <a16:creationId xmlns:a16="http://schemas.microsoft.com/office/drawing/2014/main" id="{D40062F2-B6AC-4DE4-938D-84EBBF63CEA4}"/>
              </a:ext>
            </a:extLst>
          </p:cNvPr>
          <p:cNvSpPr/>
          <p:nvPr/>
        </p:nvSpPr>
        <p:spPr>
          <a:xfrm>
            <a:off x="767857" y="4314490"/>
            <a:ext cx="3031852" cy="4571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DEEC5E4F-9421-4CF6-AD3F-40BF267A5CE7}"/>
              </a:ext>
            </a:extLst>
          </p:cNvPr>
          <p:cNvPicPr>
            <a:picLocks noChangeAspect="1"/>
          </p:cNvPicPr>
          <p:nvPr/>
        </p:nvPicPr>
        <p:blipFill rotWithShape="1">
          <a:blip r:embed="rId3"/>
          <a:srcRect l="1412" r="1066" b="6429"/>
          <a:stretch/>
        </p:blipFill>
        <p:spPr>
          <a:xfrm>
            <a:off x="4351509" y="751510"/>
            <a:ext cx="7314974" cy="417028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6" name="Picture 15">
            <a:extLst>
              <a:ext uri="{FF2B5EF4-FFF2-40B4-BE49-F238E27FC236}">
                <a16:creationId xmlns:a16="http://schemas.microsoft.com/office/drawing/2014/main" id="{A3D46890-8EAA-4E9E-8162-EB4A6A2CBD9E}"/>
              </a:ext>
            </a:extLst>
          </p:cNvPr>
          <p:cNvPicPr>
            <a:picLocks noChangeAspect="1"/>
          </p:cNvPicPr>
          <p:nvPr/>
        </p:nvPicPr>
        <p:blipFill>
          <a:blip r:embed="rId4"/>
          <a:stretch>
            <a:fillRect/>
          </a:stretch>
        </p:blipFill>
        <p:spPr>
          <a:xfrm>
            <a:off x="6401492" y="5218525"/>
            <a:ext cx="3031852" cy="111416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7" name="Picture 16">
            <a:extLst>
              <a:ext uri="{FF2B5EF4-FFF2-40B4-BE49-F238E27FC236}">
                <a16:creationId xmlns:a16="http://schemas.microsoft.com/office/drawing/2014/main" id="{378134CF-A8F1-45D3-817B-49707BEAE1CD}"/>
              </a:ext>
            </a:extLst>
          </p:cNvPr>
          <p:cNvPicPr>
            <a:picLocks noChangeAspect="1"/>
          </p:cNvPicPr>
          <p:nvPr/>
        </p:nvPicPr>
        <p:blipFill>
          <a:blip r:embed="rId5"/>
          <a:stretch>
            <a:fillRect/>
          </a:stretch>
        </p:blipFill>
        <p:spPr>
          <a:xfrm>
            <a:off x="4351509" y="5218525"/>
            <a:ext cx="1666662" cy="111416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8" name="Picture 17">
            <a:extLst>
              <a:ext uri="{FF2B5EF4-FFF2-40B4-BE49-F238E27FC236}">
                <a16:creationId xmlns:a16="http://schemas.microsoft.com/office/drawing/2014/main" id="{3F31E2EA-F7B1-4315-A72A-BEB91F597089}"/>
              </a:ext>
            </a:extLst>
          </p:cNvPr>
          <p:cNvPicPr>
            <a:picLocks noChangeAspect="1"/>
          </p:cNvPicPr>
          <p:nvPr/>
        </p:nvPicPr>
        <p:blipFill>
          <a:blip r:embed="rId6"/>
          <a:stretch>
            <a:fillRect/>
          </a:stretch>
        </p:blipFill>
        <p:spPr>
          <a:xfrm>
            <a:off x="9816666" y="5214743"/>
            <a:ext cx="1794144" cy="111794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5031220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3E1B31BD-3C9B-46DE-B37E-1CE4C76F48E2}"/>
              </a:ext>
            </a:extLst>
          </p:cNvPr>
          <p:cNvSpPr>
            <a:spLocks noGrp="1"/>
          </p:cNvSpPr>
          <p:nvPr>
            <p:ph type="title"/>
          </p:nvPr>
        </p:nvSpPr>
        <p:spPr/>
        <p:txBody>
          <a:bodyPr/>
          <a:lstStyle/>
          <a:p>
            <a:r>
              <a:rPr lang="en-US"/>
              <a:t>Run or pass?</a:t>
            </a:r>
          </a:p>
        </p:txBody>
      </p:sp>
      <p:sp>
        <p:nvSpPr>
          <p:cNvPr id="22" name="Text Placeholder 3">
            <a:extLst>
              <a:ext uri="{FF2B5EF4-FFF2-40B4-BE49-F238E27FC236}">
                <a16:creationId xmlns:a16="http://schemas.microsoft.com/office/drawing/2014/main" id="{CFB1B0C4-E91C-4C18-808C-22E8E9D179B1}"/>
              </a:ext>
            </a:extLst>
          </p:cNvPr>
          <p:cNvSpPr>
            <a:spLocks noGrp="1"/>
          </p:cNvSpPr>
          <p:nvPr>
            <p:ph type="body" sz="half" idx="2"/>
          </p:nvPr>
        </p:nvSpPr>
        <p:spPr/>
        <p:txBody>
          <a:bodyPr>
            <a:normAutofit lnSpcReduction="10000"/>
          </a:bodyPr>
          <a:lstStyle/>
          <a:p>
            <a:pPr marL="285750" indent="-285750">
              <a:buFont typeface="Arial" panose="020B0604020202020204" pitchFamily="34" charset="0"/>
              <a:buChar char="•"/>
            </a:pPr>
            <a:r>
              <a:rPr lang="en-US"/>
              <a:t>Data analyzed</a:t>
            </a:r>
          </a:p>
          <a:p>
            <a:pPr marL="742950" lvl="1" indent="-285750">
              <a:buFont typeface="Arial" panose="020B0604020202020204" pitchFamily="34" charset="0"/>
              <a:buChar char="•"/>
            </a:pPr>
            <a:r>
              <a:rPr lang="en-US">
                <a:solidFill>
                  <a:schemeClr val="bg1"/>
                </a:solidFill>
              </a:rPr>
              <a:t>All data from all teams </a:t>
            </a:r>
          </a:p>
          <a:p>
            <a:pPr marL="742950" lvl="1" indent="-285750">
              <a:buFont typeface="Arial" panose="020B0604020202020204" pitchFamily="34" charset="0"/>
              <a:buChar char="•"/>
            </a:pPr>
            <a:r>
              <a:rPr lang="en-US">
                <a:solidFill>
                  <a:schemeClr val="bg1"/>
                </a:solidFill>
              </a:rPr>
              <a:t>Not adjusted for field position</a:t>
            </a:r>
          </a:p>
          <a:p>
            <a:pPr marL="285750" indent="-285750">
              <a:buFont typeface="Arial" panose="020B0604020202020204" pitchFamily="34" charset="0"/>
              <a:buChar char="•"/>
            </a:pPr>
            <a:r>
              <a:rPr lang="en-US">
                <a:solidFill>
                  <a:schemeClr val="bg1"/>
                </a:solidFill>
              </a:rPr>
              <a:t>Observations</a:t>
            </a:r>
          </a:p>
          <a:p>
            <a:pPr marL="742950" lvl="1" indent="-285750">
              <a:buFont typeface="Arial" panose="020B0604020202020204" pitchFamily="34" charset="0"/>
              <a:buChar char="•"/>
            </a:pPr>
            <a:r>
              <a:rPr lang="en-US" sz="1300">
                <a:solidFill>
                  <a:schemeClr val="bg1"/>
                </a:solidFill>
                <a:latin typeface="Calibri" panose="020F0502020204030204" pitchFamily="34" charset="0"/>
                <a:ea typeface="PMingLiU" panose="02020500000000000000" pitchFamily="18" charset="-120"/>
              </a:rPr>
              <a:t>P</a:t>
            </a:r>
            <a:r>
              <a:rPr lang="en-US" sz="1300">
                <a:solidFill>
                  <a:schemeClr val="bg1"/>
                </a:solidFill>
                <a:effectLst/>
                <a:latin typeface="Calibri" panose="020F0502020204030204" pitchFamily="34" charset="0"/>
                <a:ea typeface="PMingLiU" panose="02020500000000000000" pitchFamily="18" charset="-120"/>
                <a:cs typeface="Arial" panose="020B0604020202020204" pitchFamily="34" charset="0"/>
              </a:rPr>
              <a:t>assing is volatile with a h</a:t>
            </a:r>
            <a:r>
              <a:rPr lang="en-US" sz="1300">
                <a:solidFill>
                  <a:schemeClr val="bg1"/>
                </a:solidFill>
                <a:latin typeface="Calibri" panose="020F0502020204030204" pitchFamily="34" charset="0"/>
                <a:ea typeface="PMingLiU" panose="02020500000000000000" pitchFamily="18" charset="-120"/>
              </a:rPr>
              <a:t>igh ceiling and low floor. 	</a:t>
            </a:r>
          </a:p>
          <a:p>
            <a:pPr marL="742950" lvl="1" indent="-285750">
              <a:buFont typeface="Arial" panose="020B0604020202020204" pitchFamily="34" charset="0"/>
              <a:buChar char="•"/>
            </a:pPr>
            <a:r>
              <a:rPr lang="en-US" sz="1300">
                <a:solidFill>
                  <a:schemeClr val="bg1"/>
                </a:solidFill>
                <a:effectLst/>
                <a:latin typeface="Calibri" panose="020F0502020204030204" pitchFamily="34" charset="0"/>
                <a:ea typeface="PMingLiU" panose="02020500000000000000" pitchFamily="18" charset="-120"/>
              </a:rPr>
              <a:t>Running has a reduced chance of a negative play while maintaining a median value greater than one.</a:t>
            </a:r>
            <a:endParaRPr lang="en-US">
              <a:solidFill>
                <a:schemeClr val="bg1"/>
              </a:solidFill>
            </a:endParaRPr>
          </a:p>
        </p:txBody>
      </p:sp>
      <p:sp>
        <p:nvSpPr>
          <p:cNvPr id="5" name="Date Placeholder 4">
            <a:extLst>
              <a:ext uri="{FF2B5EF4-FFF2-40B4-BE49-F238E27FC236}">
                <a16:creationId xmlns:a16="http://schemas.microsoft.com/office/drawing/2014/main" id="{ECC55542-8049-4A3D-B831-0B4C8BD8221B}"/>
              </a:ext>
            </a:extLst>
          </p:cNvPr>
          <p:cNvSpPr>
            <a:spLocks noGrp="1"/>
          </p:cNvSpPr>
          <p:nvPr>
            <p:ph type="dt" sz="half" idx="10"/>
          </p:nvPr>
        </p:nvSpPr>
        <p:spPr/>
        <p:txBody>
          <a:bodyPr/>
          <a:lstStyle/>
          <a:p>
            <a:fld id="{469F37C0-EE50-486A-A71B-00FCA10D040B}" type="datetime1">
              <a:rPr lang="en-US" smtClean="0"/>
              <a:t>2020-10-06</a:t>
            </a:fld>
            <a:endParaRPr lang="en-US"/>
          </a:p>
        </p:txBody>
      </p:sp>
      <p:sp>
        <p:nvSpPr>
          <p:cNvPr id="6" name="Footer Placeholder 5">
            <a:extLst>
              <a:ext uri="{FF2B5EF4-FFF2-40B4-BE49-F238E27FC236}">
                <a16:creationId xmlns:a16="http://schemas.microsoft.com/office/drawing/2014/main" id="{CA9CE580-9E14-4AED-8791-967DC40B4CB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AE5C586-5CD7-47B1-8410-23D3C230745D}"/>
              </a:ext>
            </a:extLst>
          </p:cNvPr>
          <p:cNvSpPr>
            <a:spLocks noGrp="1"/>
          </p:cNvSpPr>
          <p:nvPr>
            <p:ph type="sldNum" sz="quarter" idx="12"/>
          </p:nvPr>
        </p:nvSpPr>
        <p:spPr/>
        <p:txBody>
          <a:bodyPr/>
          <a:lstStyle/>
          <a:p>
            <a:fld id="{3A98EE3D-8CD1-4C3F-BD1C-C98C9596463C}" type="slidenum">
              <a:rPr lang="en-US" smtClean="0"/>
              <a:pPr/>
              <a:t>4</a:t>
            </a:fld>
            <a:endParaRPr lang="en-US"/>
          </a:p>
        </p:txBody>
      </p:sp>
      <p:sp>
        <p:nvSpPr>
          <p:cNvPr id="16" name="Text Placeholder 3">
            <a:extLst>
              <a:ext uri="{FF2B5EF4-FFF2-40B4-BE49-F238E27FC236}">
                <a16:creationId xmlns:a16="http://schemas.microsoft.com/office/drawing/2014/main" id="{82E6554D-2A99-41C7-903F-7055869989DC}"/>
              </a:ext>
            </a:extLst>
          </p:cNvPr>
          <p:cNvSpPr txBox="1">
            <a:spLocks/>
          </p:cNvSpPr>
          <p:nvPr/>
        </p:nvSpPr>
        <p:spPr>
          <a:xfrm>
            <a:off x="767857" y="2836654"/>
            <a:ext cx="3031852" cy="3001392"/>
          </a:xfrm>
          <a:prstGeom prst="rect">
            <a:avLst/>
          </a:prstGeom>
        </p:spPr>
        <p:txBody>
          <a:bodyPr vert="horz" lIns="91440" tIns="45720" rIns="91440" bIns="45720" rtlCol="0" anchor="t">
            <a:normAutofit/>
          </a:bodyPr>
          <a:lstStyle>
            <a:lvl1pPr marL="0" indent="0" algn="l" defTabSz="457200" rtl="0" eaLnBrk="1" latinLnBrk="0" hangingPunct="1">
              <a:lnSpc>
                <a:spcPct val="120000"/>
              </a:lnSpc>
              <a:spcBef>
                <a:spcPct val="20000"/>
              </a:spcBef>
              <a:spcAft>
                <a:spcPts val="600"/>
              </a:spcAft>
              <a:buClr>
                <a:schemeClr val="accent1"/>
              </a:buClr>
              <a:buSzPct val="92000"/>
              <a:buFont typeface="Wingdings 2" panose="05020102010507070707" pitchFamily="18" charset="2"/>
              <a:buNone/>
              <a:defRPr sz="1600" kern="1200">
                <a:solidFill>
                  <a:srgbClr val="FFFFFF"/>
                </a:solidFill>
                <a:latin typeface="Arial" panose="020B0604020202020204" pitchFamily="34" charset="0"/>
                <a:ea typeface="+mn-ea"/>
                <a:cs typeface="Arial" panose="020B0604020202020204" pitchFamily="34" charset="0"/>
              </a:defRPr>
            </a:lvl1pPr>
            <a:lvl2pPr marL="457200" indent="0" algn="l" defTabSz="457200" rtl="0" eaLnBrk="1" latinLnBrk="0" hangingPunct="1">
              <a:lnSpc>
                <a:spcPct val="120000"/>
              </a:lnSpc>
              <a:spcBef>
                <a:spcPct val="20000"/>
              </a:spcBef>
              <a:spcAft>
                <a:spcPts val="600"/>
              </a:spcAft>
              <a:buClr>
                <a:schemeClr val="accent1"/>
              </a:buClr>
              <a:buSzPct val="92000"/>
              <a:buFont typeface="Wingdings 2" panose="05020102010507070707" pitchFamily="18" charset="2"/>
              <a:buNone/>
              <a:defRPr sz="1100" kern="1200">
                <a:solidFill>
                  <a:schemeClr val="tx1">
                    <a:lumMod val="75000"/>
                    <a:lumOff val="25000"/>
                  </a:schemeClr>
                </a:solidFill>
                <a:latin typeface="Arial" panose="020B0604020202020204" pitchFamily="34" charset="0"/>
                <a:ea typeface="+mn-ea"/>
                <a:cs typeface="Arial" panose="020B0604020202020204" pitchFamily="34" charset="0"/>
              </a:defRPr>
            </a:lvl2pPr>
            <a:lvl3pPr marL="914400" indent="0" algn="l" defTabSz="457200" rtl="0" eaLnBrk="1" latinLnBrk="0" hangingPunct="1">
              <a:lnSpc>
                <a:spcPct val="120000"/>
              </a:lnSpc>
              <a:spcBef>
                <a:spcPct val="20000"/>
              </a:spcBef>
              <a:spcAft>
                <a:spcPts val="600"/>
              </a:spcAft>
              <a:buClr>
                <a:schemeClr val="accent1"/>
              </a:buClr>
              <a:buSzPct val="92000"/>
              <a:buFont typeface="Wingdings 2" panose="05020102010507070707" pitchFamily="18" charset="2"/>
              <a:buNone/>
              <a:defRPr sz="1000" kern="1200">
                <a:solidFill>
                  <a:schemeClr val="tx1">
                    <a:lumMod val="75000"/>
                    <a:lumOff val="25000"/>
                  </a:schemeClr>
                </a:solidFill>
                <a:latin typeface="Arial" panose="020B0604020202020204" pitchFamily="34" charset="0"/>
                <a:ea typeface="+mn-ea"/>
                <a:cs typeface="Arial" panose="020B0604020202020204" pitchFamily="34" charset="0"/>
              </a:defRPr>
            </a:lvl3pPr>
            <a:lvl4pPr marL="1371600" indent="0" algn="l" defTabSz="457200" rtl="0" eaLnBrk="1" latinLnBrk="0" hangingPunct="1">
              <a:lnSpc>
                <a:spcPct val="120000"/>
              </a:lnSpc>
              <a:spcBef>
                <a:spcPct val="20000"/>
              </a:spcBef>
              <a:spcAft>
                <a:spcPts val="600"/>
              </a:spcAft>
              <a:buClr>
                <a:schemeClr val="accent1"/>
              </a:buClr>
              <a:buSzPct val="92000"/>
              <a:buFont typeface="Wingdings 2" panose="05020102010507070707" pitchFamily="18" charset="2"/>
              <a:buNone/>
              <a:defRPr sz="900" kern="1200">
                <a:solidFill>
                  <a:schemeClr val="tx1">
                    <a:lumMod val="75000"/>
                    <a:lumOff val="25000"/>
                  </a:schemeClr>
                </a:solidFill>
                <a:latin typeface="Arial" panose="020B0604020202020204" pitchFamily="34" charset="0"/>
                <a:ea typeface="+mn-ea"/>
                <a:cs typeface="Arial" panose="020B0604020202020204" pitchFamily="34" charset="0"/>
              </a:defRPr>
            </a:lvl4pPr>
            <a:lvl5pPr marL="1828800" indent="0" algn="l" defTabSz="457200" rtl="0" eaLnBrk="1" latinLnBrk="0" hangingPunct="1">
              <a:lnSpc>
                <a:spcPct val="120000"/>
              </a:lnSpc>
              <a:spcBef>
                <a:spcPct val="20000"/>
              </a:spcBef>
              <a:spcAft>
                <a:spcPts val="600"/>
              </a:spcAft>
              <a:buClr>
                <a:schemeClr val="accent1"/>
              </a:buClr>
              <a:buSzPct val="92000"/>
              <a:buFont typeface="Wingdings 2" panose="05020102010507070707" pitchFamily="18" charset="2"/>
              <a:buNone/>
              <a:defRPr sz="900" kern="1200">
                <a:solidFill>
                  <a:schemeClr val="tx1">
                    <a:lumMod val="75000"/>
                    <a:lumOff val="25000"/>
                  </a:schemeClr>
                </a:solidFill>
                <a:latin typeface="Arial" panose="020B0604020202020204" pitchFamily="34" charset="0"/>
                <a:ea typeface="+mn-ea"/>
                <a:cs typeface="Arial" panose="020B0604020202020204" pitchFamily="34" charset="0"/>
              </a:defRPr>
            </a:lvl5pPr>
            <a:lvl6pPr marL="22860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6pPr>
            <a:lvl7pPr marL="27432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7pPr>
            <a:lvl8pPr marL="32004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8pPr>
            <a:lvl9pPr marL="36576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9pPr>
          </a:lstStyle>
          <a:p>
            <a:endParaRPr lang="en-US"/>
          </a:p>
        </p:txBody>
      </p:sp>
      <p:pic>
        <p:nvPicPr>
          <p:cNvPr id="15" name="Content Placeholder 14">
            <a:extLst>
              <a:ext uri="{FF2B5EF4-FFF2-40B4-BE49-F238E27FC236}">
                <a16:creationId xmlns:a16="http://schemas.microsoft.com/office/drawing/2014/main" id="{B5B2BED2-8275-4816-8C99-9899F52A6590}"/>
              </a:ext>
            </a:extLst>
          </p:cNvPr>
          <p:cNvPicPr>
            <a:picLocks noGrp="1"/>
          </p:cNvPicPr>
          <p:nvPr>
            <p:ph idx="1"/>
          </p:nvPr>
        </p:nvPicPr>
        <p:blipFill>
          <a:blip r:embed="rId3"/>
          <a:stretch>
            <a:fillRect/>
          </a:stretch>
        </p:blipFill>
        <p:spPr>
          <a:xfrm>
            <a:off x="4302839" y="933450"/>
            <a:ext cx="7471158" cy="4904595"/>
          </a:xfrm>
          <a:prstGeom prst="rect">
            <a:avLst/>
          </a:prstGeom>
        </p:spPr>
      </p:pic>
    </p:spTree>
    <p:extLst>
      <p:ext uri="{BB962C8B-B14F-4D97-AF65-F5344CB8AC3E}">
        <p14:creationId xmlns:p14="http://schemas.microsoft.com/office/powerpoint/2010/main" val="20527181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3E1B31BD-3C9B-46DE-B37E-1CE4C76F48E2}"/>
              </a:ext>
            </a:extLst>
          </p:cNvPr>
          <p:cNvSpPr>
            <a:spLocks noGrp="1"/>
          </p:cNvSpPr>
          <p:nvPr>
            <p:ph type="title"/>
          </p:nvPr>
        </p:nvSpPr>
        <p:spPr/>
        <p:txBody>
          <a:bodyPr/>
          <a:lstStyle/>
          <a:p>
            <a:r>
              <a:rPr lang="en-US"/>
              <a:t>what about on the Goal line?</a:t>
            </a:r>
          </a:p>
        </p:txBody>
      </p:sp>
      <p:sp>
        <p:nvSpPr>
          <p:cNvPr id="22" name="Text Placeholder 3">
            <a:extLst>
              <a:ext uri="{FF2B5EF4-FFF2-40B4-BE49-F238E27FC236}">
                <a16:creationId xmlns:a16="http://schemas.microsoft.com/office/drawing/2014/main" id="{CFB1B0C4-E91C-4C18-808C-22E8E9D179B1}"/>
              </a:ext>
            </a:extLst>
          </p:cNvPr>
          <p:cNvSpPr>
            <a:spLocks noGrp="1"/>
          </p:cNvSpPr>
          <p:nvPr>
            <p:ph type="body" sz="half" idx="2"/>
          </p:nvPr>
        </p:nvSpPr>
        <p:spPr/>
        <p:txBody>
          <a:bodyPr>
            <a:normAutofit/>
          </a:bodyPr>
          <a:lstStyle/>
          <a:p>
            <a:pPr marL="285750" indent="-285750">
              <a:buFont typeface="Arial" panose="020B0604020202020204" pitchFamily="34" charset="0"/>
              <a:buChar char="•"/>
            </a:pPr>
            <a:r>
              <a:rPr lang="en-US"/>
              <a:t>Data analyzed</a:t>
            </a:r>
          </a:p>
          <a:p>
            <a:pPr marL="742950" lvl="1" indent="-285750">
              <a:buFont typeface="Arial" panose="020B0604020202020204" pitchFamily="34" charset="0"/>
              <a:buChar char="•"/>
            </a:pPr>
            <a:r>
              <a:rPr lang="en-US">
                <a:solidFill>
                  <a:schemeClr val="bg1"/>
                </a:solidFill>
              </a:rPr>
              <a:t>All data from all teams </a:t>
            </a:r>
          </a:p>
          <a:p>
            <a:pPr marL="742950" lvl="1" indent="-285750">
              <a:buFont typeface="Arial" panose="020B0604020202020204" pitchFamily="34" charset="0"/>
              <a:buChar char="•"/>
            </a:pPr>
            <a:r>
              <a:rPr lang="en-US">
                <a:solidFill>
                  <a:schemeClr val="bg1"/>
                </a:solidFill>
              </a:rPr>
              <a:t>Adjusted for field position</a:t>
            </a:r>
          </a:p>
          <a:p>
            <a:pPr marL="285750" indent="-285750">
              <a:buFont typeface="Arial" panose="020B0604020202020204" pitchFamily="34" charset="0"/>
              <a:buChar char="•"/>
            </a:pPr>
            <a:r>
              <a:rPr lang="en-US">
                <a:solidFill>
                  <a:schemeClr val="bg1"/>
                </a:solidFill>
              </a:rPr>
              <a:t>Observations</a:t>
            </a:r>
          </a:p>
          <a:p>
            <a:pPr marL="742950" lvl="1" indent="-285750">
              <a:buFont typeface="Arial" panose="020B0604020202020204" pitchFamily="34" charset="0"/>
              <a:buChar char="•"/>
            </a:pPr>
            <a:r>
              <a:rPr lang="en-US" sz="1300">
                <a:solidFill>
                  <a:schemeClr val="bg1"/>
                </a:solidFill>
                <a:latin typeface="Calibri" panose="020F0502020204030204" pitchFamily="34" charset="0"/>
                <a:ea typeface="PMingLiU" panose="02020500000000000000" pitchFamily="18" charset="-120"/>
              </a:rPr>
              <a:t>Expected points per play difference is minimal.</a:t>
            </a:r>
          </a:p>
          <a:p>
            <a:pPr marL="742950" lvl="1" indent="-285750">
              <a:buFont typeface="Arial" panose="020B0604020202020204" pitchFamily="34" charset="0"/>
              <a:buChar char="•"/>
            </a:pPr>
            <a:r>
              <a:rPr lang="en-US" sz="1300">
                <a:solidFill>
                  <a:schemeClr val="bg1"/>
                </a:solidFill>
                <a:latin typeface="Calibri" panose="020F0502020204030204" pitchFamily="34" charset="0"/>
                <a:ea typeface="PMingLiU" panose="02020500000000000000" pitchFamily="18" charset="-120"/>
              </a:rPr>
              <a:t>Too much of the distribution in passing plays is negative.</a:t>
            </a:r>
            <a:endParaRPr lang="en-US">
              <a:solidFill>
                <a:schemeClr val="bg1"/>
              </a:solidFill>
            </a:endParaRPr>
          </a:p>
        </p:txBody>
      </p:sp>
      <p:sp>
        <p:nvSpPr>
          <p:cNvPr id="5" name="Date Placeholder 4">
            <a:extLst>
              <a:ext uri="{FF2B5EF4-FFF2-40B4-BE49-F238E27FC236}">
                <a16:creationId xmlns:a16="http://schemas.microsoft.com/office/drawing/2014/main" id="{ECC55542-8049-4A3D-B831-0B4C8BD8221B}"/>
              </a:ext>
            </a:extLst>
          </p:cNvPr>
          <p:cNvSpPr>
            <a:spLocks noGrp="1"/>
          </p:cNvSpPr>
          <p:nvPr>
            <p:ph type="dt" sz="half" idx="10"/>
          </p:nvPr>
        </p:nvSpPr>
        <p:spPr/>
        <p:txBody>
          <a:bodyPr/>
          <a:lstStyle/>
          <a:p>
            <a:fld id="{469F37C0-EE50-486A-A71B-00FCA10D040B}" type="datetime1">
              <a:rPr lang="en-US" smtClean="0"/>
              <a:t>2020-10-06</a:t>
            </a:fld>
            <a:endParaRPr lang="en-US"/>
          </a:p>
        </p:txBody>
      </p:sp>
      <p:sp>
        <p:nvSpPr>
          <p:cNvPr id="6" name="Footer Placeholder 5">
            <a:extLst>
              <a:ext uri="{FF2B5EF4-FFF2-40B4-BE49-F238E27FC236}">
                <a16:creationId xmlns:a16="http://schemas.microsoft.com/office/drawing/2014/main" id="{CA9CE580-9E14-4AED-8791-967DC40B4CB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AE5C586-5CD7-47B1-8410-23D3C230745D}"/>
              </a:ext>
            </a:extLst>
          </p:cNvPr>
          <p:cNvSpPr>
            <a:spLocks noGrp="1"/>
          </p:cNvSpPr>
          <p:nvPr>
            <p:ph type="sldNum" sz="quarter" idx="12"/>
          </p:nvPr>
        </p:nvSpPr>
        <p:spPr/>
        <p:txBody>
          <a:bodyPr/>
          <a:lstStyle/>
          <a:p>
            <a:fld id="{3A98EE3D-8CD1-4C3F-BD1C-C98C9596463C}" type="slidenum">
              <a:rPr lang="en-US" smtClean="0"/>
              <a:pPr/>
              <a:t>5</a:t>
            </a:fld>
            <a:endParaRPr lang="en-US"/>
          </a:p>
        </p:txBody>
      </p:sp>
      <p:sp>
        <p:nvSpPr>
          <p:cNvPr id="16" name="Text Placeholder 3">
            <a:extLst>
              <a:ext uri="{FF2B5EF4-FFF2-40B4-BE49-F238E27FC236}">
                <a16:creationId xmlns:a16="http://schemas.microsoft.com/office/drawing/2014/main" id="{82E6554D-2A99-41C7-903F-7055869989DC}"/>
              </a:ext>
            </a:extLst>
          </p:cNvPr>
          <p:cNvSpPr txBox="1">
            <a:spLocks/>
          </p:cNvSpPr>
          <p:nvPr/>
        </p:nvSpPr>
        <p:spPr>
          <a:xfrm>
            <a:off x="767857" y="2836654"/>
            <a:ext cx="3031852" cy="3001392"/>
          </a:xfrm>
          <a:prstGeom prst="rect">
            <a:avLst/>
          </a:prstGeom>
        </p:spPr>
        <p:txBody>
          <a:bodyPr vert="horz" lIns="91440" tIns="45720" rIns="91440" bIns="45720" rtlCol="0" anchor="t">
            <a:normAutofit/>
          </a:bodyPr>
          <a:lstStyle>
            <a:lvl1pPr marL="0" indent="0" algn="l" defTabSz="457200" rtl="0" eaLnBrk="1" latinLnBrk="0" hangingPunct="1">
              <a:lnSpc>
                <a:spcPct val="120000"/>
              </a:lnSpc>
              <a:spcBef>
                <a:spcPct val="20000"/>
              </a:spcBef>
              <a:spcAft>
                <a:spcPts val="600"/>
              </a:spcAft>
              <a:buClr>
                <a:schemeClr val="accent1"/>
              </a:buClr>
              <a:buSzPct val="92000"/>
              <a:buFont typeface="Wingdings 2" panose="05020102010507070707" pitchFamily="18" charset="2"/>
              <a:buNone/>
              <a:defRPr sz="1600" kern="1200">
                <a:solidFill>
                  <a:srgbClr val="FFFFFF"/>
                </a:solidFill>
                <a:latin typeface="Arial" panose="020B0604020202020204" pitchFamily="34" charset="0"/>
                <a:ea typeface="+mn-ea"/>
                <a:cs typeface="Arial" panose="020B0604020202020204" pitchFamily="34" charset="0"/>
              </a:defRPr>
            </a:lvl1pPr>
            <a:lvl2pPr marL="457200" indent="0" algn="l" defTabSz="457200" rtl="0" eaLnBrk="1" latinLnBrk="0" hangingPunct="1">
              <a:lnSpc>
                <a:spcPct val="120000"/>
              </a:lnSpc>
              <a:spcBef>
                <a:spcPct val="20000"/>
              </a:spcBef>
              <a:spcAft>
                <a:spcPts val="600"/>
              </a:spcAft>
              <a:buClr>
                <a:schemeClr val="accent1"/>
              </a:buClr>
              <a:buSzPct val="92000"/>
              <a:buFont typeface="Wingdings 2" panose="05020102010507070707" pitchFamily="18" charset="2"/>
              <a:buNone/>
              <a:defRPr sz="1100" kern="1200">
                <a:solidFill>
                  <a:schemeClr val="tx1">
                    <a:lumMod val="75000"/>
                    <a:lumOff val="25000"/>
                  </a:schemeClr>
                </a:solidFill>
                <a:latin typeface="Arial" panose="020B0604020202020204" pitchFamily="34" charset="0"/>
                <a:ea typeface="+mn-ea"/>
                <a:cs typeface="Arial" panose="020B0604020202020204" pitchFamily="34" charset="0"/>
              </a:defRPr>
            </a:lvl2pPr>
            <a:lvl3pPr marL="914400" indent="0" algn="l" defTabSz="457200" rtl="0" eaLnBrk="1" latinLnBrk="0" hangingPunct="1">
              <a:lnSpc>
                <a:spcPct val="120000"/>
              </a:lnSpc>
              <a:spcBef>
                <a:spcPct val="20000"/>
              </a:spcBef>
              <a:spcAft>
                <a:spcPts val="600"/>
              </a:spcAft>
              <a:buClr>
                <a:schemeClr val="accent1"/>
              </a:buClr>
              <a:buSzPct val="92000"/>
              <a:buFont typeface="Wingdings 2" panose="05020102010507070707" pitchFamily="18" charset="2"/>
              <a:buNone/>
              <a:defRPr sz="1000" kern="1200">
                <a:solidFill>
                  <a:schemeClr val="tx1">
                    <a:lumMod val="75000"/>
                    <a:lumOff val="25000"/>
                  </a:schemeClr>
                </a:solidFill>
                <a:latin typeface="Arial" panose="020B0604020202020204" pitchFamily="34" charset="0"/>
                <a:ea typeface="+mn-ea"/>
                <a:cs typeface="Arial" panose="020B0604020202020204" pitchFamily="34" charset="0"/>
              </a:defRPr>
            </a:lvl3pPr>
            <a:lvl4pPr marL="1371600" indent="0" algn="l" defTabSz="457200" rtl="0" eaLnBrk="1" latinLnBrk="0" hangingPunct="1">
              <a:lnSpc>
                <a:spcPct val="120000"/>
              </a:lnSpc>
              <a:spcBef>
                <a:spcPct val="20000"/>
              </a:spcBef>
              <a:spcAft>
                <a:spcPts val="600"/>
              </a:spcAft>
              <a:buClr>
                <a:schemeClr val="accent1"/>
              </a:buClr>
              <a:buSzPct val="92000"/>
              <a:buFont typeface="Wingdings 2" panose="05020102010507070707" pitchFamily="18" charset="2"/>
              <a:buNone/>
              <a:defRPr sz="900" kern="1200">
                <a:solidFill>
                  <a:schemeClr val="tx1">
                    <a:lumMod val="75000"/>
                    <a:lumOff val="25000"/>
                  </a:schemeClr>
                </a:solidFill>
                <a:latin typeface="Arial" panose="020B0604020202020204" pitchFamily="34" charset="0"/>
                <a:ea typeface="+mn-ea"/>
                <a:cs typeface="Arial" panose="020B0604020202020204" pitchFamily="34" charset="0"/>
              </a:defRPr>
            </a:lvl4pPr>
            <a:lvl5pPr marL="1828800" indent="0" algn="l" defTabSz="457200" rtl="0" eaLnBrk="1" latinLnBrk="0" hangingPunct="1">
              <a:lnSpc>
                <a:spcPct val="120000"/>
              </a:lnSpc>
              <a:spcBef>
                <a:spcPct val="20000"/>
              </a:spcBef>
              <a:spcAft>
                <a:spcPts val="600"/>
              </a:spcAft>
              <a:buClr>
                <a:schemeClr val="accent1"/>
              </a:buClr>
              <a:buSzPct val="92000"/>
              <a:buFont typeface="Wingdings 2" panose="05020102010507070707" pitchFamily="18" charset="2"/>
              <a:buNone/>
              <a:defRPr sz="900" kern="1200">
                <a:solidFill>
                  <a:schemeClr val="tx1">
                    <a:lumMod val="75000"/>
                    <a:lumOff val="25000"/>
                  </a:schemeClr>
                </a:solidFill>
                <a:latin typeface="Arial" panose="020B0604020202020204" pitchFamily="34" charset="0"/>
                <a:ea typeface="+mn-ea"/>
                <a:cs typeface="Arial" panose="020B0604020202020204" pitchFamily="34" charset="0"/>
              </a:defRPr>
            </a:lvl5pPr>
            <a:lvl6pPr marL="22860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6pPr>
            <a:lvl7pPr marL="27432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7pPr>
            <a:lvl8pPr marL="32004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8pPr>
            <a:lvl9pPr marL="36576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9pPr>
          </a:lstStyle>
          <a:p>
            <a:endParaRPr lang="en-US"/>
          </a:p>
        </p:txBody>
      </p:sp>
      <p:pic>
        <p:nvPicPr>
          <p:cNvPr id="2" name="Content Placeholder 1">
            <a:extLst>
              <a:ext uri="{FF2B5EF4-FFF2-40B4-BE49-F238E27FC236}">
                <a16:creationId xmlns:a16="http://schemas.microsoft.com/office/drawing/2014/main" id="{5C984EB6-1FD3-4CBF-8AE9-DBE5521EF61F}"/>
              </a:ext>
            </a:extLst>
          </p:cNvPr>
          <p:cNvPicPr>
            <a:picLocks noGrp="1"/>
          </p:cNvPicPr>
          <p:nvPr>
            <p:ph idx="1"/>
          </p:nvPr>
        </p:nvPicPr>
        <p:blipFill>
          <a:blip r:embed="rId3"/>
          <a:stretch>
            <a:fillRect/>
          </a:stretch>
        </p:blipFill>
        <p:spPr>
          <a:xfrm>
            <a:off x="4302838" y="933450"/>
            <a:ext cx="7031679" cy="4904595"/>
          </a:xfrm>
          <a:prstGeom prst="rect">
            <a:avLst/>
          </a:prstGeom>
        </p:spPr>
      </p:pic>
    </p:spTree>
    <p:extLst>
      <p:ext uri="{BB962C8B-B14F-4D97-AF65-F5344CB8AC3E}">
        <p14:creationId xmlns:p14="http://schemas.microsoft.com/office/powerpoint/2010/main" val="33782600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3E1B31BD-3C9B-46DE-B37E-1CE4C76F48E2}"/>
              </a:ext>
            </a:extLst>
          </p:cNvPr>
          <p:cNvSpPr>
            <a:spLocks noGrp="1"/>
          </p:cNvSpPr>
          <p:nvPr>
            <p:ph type="title"/>
          </p:nvPr>
        </p:nvSpPr>
        <p:spPr/>
        <p:txBody>
          <a:bodyPr/>
          <a:lstStyle/>
          <a:p>
            <a:r>
              <a:rPr lang="en-US"/>
              <a:t>Does direction matter?</a:t>
            </a:r>
          </a:p>
        </p:txBody>
      </p:sp>
      <p:sp>
        <p:nvSpPr>
          <p:cNvPr id="22" name="Text Placeholder 3">
            <a:extLst>
              <a:ext uri="{FF2B5EF4-FFF2-40B4-BE49-F238E27FC236}">
                <a16:creationId xmlns:a16="http://schemas.microsoft.com/office/drawing/2014/main" id="{CFB1B0C4-E91C-4C18-808C-22E8E9D179B1}"/>
              </a:ext>
            </a:extLst>
          </p:cNvPr>
          <p:cNvSpPr>
            <a:spLocks noGrp="1"/>
          </p:cNvSpPr>
          <p:nvPr>
            <p:ph type="body" sz="half" idx="2"/>
          </p:nvPr>
        </p:nvSpPr>
        <p:spPr/>
        <p:txBody>
          <a:bodyPr>
            <a:normAutofit/>
          </a:bodyPr>
          <a:lstStyle/>
          <a:p>
            <a:pPr marL="285750" indent="-285750">
              <a:buFont typeface="Arial" panose="020B0604020202020204" pitchFamily="34" charset="0"/>
              <a:buChar char="•"/>
            </a:pPr>
            <a:r>
              <a:rPr lang="en-US"/>
              <a:t>Data analyzed</a:t>
            </a:r>
          </a:p>
          <a:p>
            <a:pPr marL="742950" lvl="1" indent="-285750">
              <a:buFont typeface="Arial" panose="020B0604020202020204" pitchFamily="34" charset="0"/>
              <a:buChar char="•"/>
            </a:pPr>
            <a:r>
              <a:rPr lang="en-US">
                <a:solidFill>
                  <a:schemeClr val="bg1"/>
                </a:solidFill>
              </a:rPr>
              <a:t>All data from all teams </a:t>
            </a:r>
          </a:p>
          <a:p>
            <a:pPr marL="742950" lvl="1" indent="-285750">
              <a:buFont typeface="Arial" panose="020B0604020202020204" pitchFamily="34" charset="0"/>
              <a:buChar char="•"/>
            </a:pPr>
            <a:r>
              <a:rPr lang="en-US">
                <a:solidFill>
                  <a:schemeClr val="bg1"/>
                </a:solidFill>
              </a:rPr>
              <a:t>Adjusted for field position</a:t>
            </a:r>
          </a:p>
          <a:p>
            <a:pPr marL="285750" indent="-285750">
              <a:buFont typeface="Arial" panose="020B0604020202020204" pitchFamily="34" charset="0"/>
              <a:buChar char="•"/>
            </a:pPr>
            <a:r>
              <a:rPr lang="en-US">
                <a:solidFill>
                  <a:schemeClr val="bg1"/>
                </a:solidFill>
              </a:rPr>
              <a:t>Observations</a:t>
            </a:r>
          </a:p>
          <a:p>
            <a:pPr marL="742950" lvl="1" indent="-285750">
              <a:buFont typeface="Arial" panose="020B0604020202020204" pitchFamily="34" charset="0"/>
              <a:buChar char="•"/>
            </a:pPr>
            <a:r>
              <a:rPr lang="en-US" sz="1300">
                <a:solidFill>
                  <a:schemeClr val="bg1"/>
                </a:solidFill>
                <a:latin typeface="Calibri" panose="020F0502020204030204" pitchFamily="34" charset="0"/>
                <a:ea typeface="PMingLiU" panose="02020500000000000000" pitchFamily="18" charset="-120"/>
              </a:rPr>
              <a:t>No statistical difference between data on the whole.</a:t>
            </a:r>
          </a:p>
          <a:p>
            <a:pPr marL="742950" lvl="1" indent="-285750">
              <a:buFont typeface="Arial" panose="020B0604020202020204" pitchFamily="34" charset="0"/>
              <a:buChar char="•"/>
            </a:pPr>
            <a:r>
              <a:rPr lang="en-US" sz="1300">
                <a:solidFill>
                  <a:schemeClr val="bg1"/>
                </a:solidFill>
                <a:latin typeface="Calibri" panose="020F0502020204030204" pitchFamily="34" charset="0"/>
                <a:ea typeface="PMingLiU" panose="02020500000000000000" pitchFamily="18" charset="-120"/>
              </a:rPr>
              <a:t>There may be still a local optimum for each team based on personnel and scheme.</a:t>
            </a:r>
            <a:endParaRPr lang="en-US">
              <a:solidFill>
                <a:schemeClr val="bg1"/>
              </a:solidFill>
            </a:endParaRPr>
          </a:p>
        </p:txBody>
      </p:sp>
      <p:sp>
        <p:nvSpPr>
          <p:cNvPr id="5" name="Date Placeholder 4">
            <a:extLst>
              <a:ext uri="{FF2B5EF4-FFF2-40B4-BE49-F238E27FC236}">
                <a16:creationId xmlns:a16="http://schemas.microsoft.com/office/drawing/2014/main" id="{ECC55542-8049-4A3D-B831-0B4C8BD8221B}"/>
              </a:ext>
            </a:extLst>
          </p:cNvPr>
          <p:cNvSpPr>
            <a:spLocks noGrp="1"/>
          </p:cNvSpPr>
          <p:nvPr>
            <p:ph type="dt" sz="half" idx="10"/>
          </p:nvPr>
        </p:nvSpPr>
        <p:spPr/>
        <p:txBody>
          <a:bodyPr/>
          <a:lstStyle/>
          <a:p>
            <a:fld id="{469F37C0-EE50-486A-A71B-00FCA10D040B}" type="datetime1">
              <a:rPr lang="en-US" smtClean="0"/>
              <a:t>2020-10-06</a:t>
            </a:fld>
            <a:endParaRPr lang="en-US"/>
          </a:p>
        </p:txBody>
      </p:sp>
      <p:sp>
        <p:nvSpPr>
          <p:cNvPr id="6" name="Footer Placeholder 5">
            <a:extLst>
              <a:ext uri="{FF2B5EF4-FFF2-40B4-BE49-F238E27FC236}">
                <a16:creationId xmlns:a16="http://schemas.microsoft.com/office/drawing/2014/main" id="{CA9CE580-9E14-4AED-8791-967DC40B4CB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AE5C586-5CD7-47B1-8410-23D3C230745D}"/>
              </a:ext>
            </a:extLst>
          </p:cNvPr>
          <p:cNvSpPr>
            <a:spLocks noGrp="1"/>
          </p:cNvSpPr>
          <p:nvPr>
            <p:ph type="sldNum" sz="quarter" idx="12"/>
          </p:nvPr>
        </p:nvSpPr>
        <p:spPr/>
        <p:txBody>
          <a:bodyPr/>
          <a:lstStyle/>
          <a:p>
            <a:fld id="{3A98EE3D-8CD1-4C3F-BD1C-C98C9596463C}" type="slidenum">
              <a:rPr lang="en-US" smtClean="0"/>
              <a:pPr/>
              <a:t>6</a:t>
            </a:fld>
            <a:endParaRPr lang="en-US"/>
          </a:p>
        </p:txBody>
      </p:sp>
      <p:sp>
        <p:nvSpPr>
          <p:cNvPr id="16" name="Text Placeholder 3">
            <a:extLst>
              <a:ext uri="{FF2B5EF4-FFF2-40B4-BE49-F238E27FC236}">
                <a16:creationId xmlns:a16="http://schemas.microsoft.com/office/drawing/2014/main" id="{82E6554D-2A99-41C7-903F-7055869989DC}"/>
              </a:ext>
            </a:extLst>
          </p:cNvPr>
          <p:cNvSpPr txBox="1">
            <a:spLocks/>
          </p:cNvSpPr>
          <p:nvPr/>
        </p:nvSpPr>
        <p:spPr>
          <a:xfrm>
            <a:off x="767857" y="2836654"/>
            <a:ext cx="3031852" cy="3001392"/>
          </a:xfrm>
          <a:prstGeom prst="rect">
            <a:avLst/>
          </a:prstGeom>
        </p:spPr>
        <p:txBody>
          <a:bodyPr vert="horz" lIns="91440" tIns="45720" rIns="91440" bIns="45720" rtlCol="0" anchor="t">
            <a:normAutofit/>
          </a:bodyPr>
          <a:lstStyle>
            <a:lvl1pPr marL="0" indent="0" algn="l" defTabSz="457200" rtl="0" eaLnBrk="1" latinLnBrk="0" hangingPunct="1">
              <a:lnSpc>
                <a:spcPct val="120000"/>
              </a:lnSpc>
              <a:spcBef>
                <a:spcPct val="20000"/>
              </a:spcBef>
              <a:spcAft>
                <a:spcPts val="600"/>
              </a:spcAft>
              <a:buClr>
                <a:schemeClr val="accent1"/>
              </a:buClr>
              <a:buSzPct val="92000"/>
              <a:buFont typeface="Wingdings 2" panose="05020102010507070707" pitchFamily="18" charset="2"/>
              <a:buNone/>
              <a:defRPr sz="1600" kern="1200">
                <a:solidFill>
                  <a:srgbClr val="FFFFFF"/>
                </a:solidFill>
                <a:latin typeface="Arial" panose="020B0604020202020204" pitchFamily="34" charset="0"/>
                <a:ea typeface="+mn-ea"/>
                <a:cs typeface="Arial" panose="020B0604020202020204" pitchFamily="34" charset="0"/>
              </a:defRPr>
            </a:lvl1pPr>
            <a:lvl2pPr marL="457200" indent="0" algn="l" defTabSz="457200" rtl="0" eaLnBrk="1" latinLnBrk="0" hangingPunct="1">
              <a:lnSpc>
                <a:spcPct val="120000"/>
              </a:lnSpc>
              <a:spcBef>
                <a:spcPct val="20000"/>
              </a:spcBef>
              <a:spcAft>
                <a:spcPts val="600"/>
              </a:spcAft>
              <a:buClr>
                <a:schemeClr val="accent1"/>
              </a:buClr>
              <a:buSzPct val="92000"/>
              <a:buFont typeface="Wingdings 2" panose="05020102010507070707" pitchFamily="18" charset="2"/>
              <a:buNone/>
              <a:defRPr sz="1100" kern="1200">
                <a:solidFill>
                  <a:schemeClr val="tx1">
                    <a:lumMod val="75000"/>
                    <a:lumOff val="25000"/>
                  </a:schemeClr>
                </a:solidFill>
                <a:latin typeface="Arial" panose="020B0604020202020204" pitchFamily="34" charset="0"/>
                <a:ea typeface="+mn-ea"/>
                <a:cs typeface="Arial" panose="020B0604020202020204" pitchFamily="34" charset="0"/>
              </a:defRPr>
            </a:lvl2pPr>
            <a:lvl3pPr marL="914400" indent="0" algn="l" defTabSz="457200" rtl="0" eaLnBrk="1" latinLnBrk="0" hangingPunct="1">
              <a:lnSpc>
                <a:spcPct val="120000"/>
              </a:lnSpc>
              <a:spcBef>
                <a:spcPct val="20000"/>
              </a:spcBef>
              <a:spcAft>
                <a:spcPts val="600"/>
              </a:spcAft>
              <a:buClr>
                <a:schemeClr val="accent1"/>
              </a:buClr>
              <a:buSzPct val="92000"/>
              <a:buFont typeface="Wingdings 2" panose="05020102010507070707" pitchFamily="18" charset="2"/>
              <a:buNone/>
              <a:defRPr sz="1000" kern="1200">
                <a:solidFill>
                  <a:schemeClr val="tx1">
                    <a:lumMod val="75000"/>
                    <a:lumOff val="25000"/>
                  </a:schemeClr>
                </a:solidFill>
                <a:latin typeface="Arial" panose="020B0604020202020204" pitchFamily="34" charset="0"/>
                <a:ea typeface="+mn-ea"/>
                <a:cs typeface="Arial" panose="020B0604020202020204" pitchFamily="34" charset="0"/>
              </a:defRPr>
            </a:lvl3pPr>
            <a:lvl4pPr marL="1371600" indent="0" algn="l" defTabSz="457200" rtl="0" eaLnBrk="1" latinLnBrk="0" hangingPunct="1">
              <a:lnSpc>
                <a:spcPct val="120000"/>
              </a:lnSpc>
              <a:spcBef>
                <a:spcPct val="20000"/>
              </a:spcBef>
              <a:spcAft>
                <a:spcPts val="600"/>
              </a:spcAft>
              <a:buClr>
                <a:schemeClr val="accent1"/>
              </a:buClr>
              <a:buSzPct val="92000"/>
              <a:buFont typeface="Wingdings 2" panose="05020102010507070707" pitchFamily="18" charset="2"/>
              <a:buNone/>
              <a:defRPr sz="900" kern="1200">
                <a:solidFill>
                  <a:schemeClr val="tx1">
                    <a:lumMod val="75000"/>
                    <a:lumOff val="25000"/>
                  </a:schemeClr>
                </a:solidFill>
                <a:latin typeface="Arial" panose="020B0604020202020204" pitchFamily="34" charset="0"/>
                <a:ea typeface="+mn-ea"/>
                <a:cs typeface="Arial" panose="020B0604020202020204" pitchFamily="34" charset="0"/>
              </a:defRPr>
            </a:lvl4pPr>
            <a:lvl5pPr marL="1828800" indent="0" algn="l" defTabSz="457200" rtl="0" eaLnBrk="1" latinLnBrk="0" hangingPunct="1">
              <a:lnSpc>
                <a:spcPct val="120000"/>
              </a:lnSpc>
              <a:spcBef>
                <a:spcPct val="20000"/>
              </a:spcBef>
              <a:spcAft>
                <a:spcPts val="600"/>
              </a:spcAft>
              <a:buClr>
                <a:schemeClr val="accent1"/>
              </a:buClr>
              <a:buSzPct val="92000"/>
              <a:buFont typeface="Wingdings 2" panose="05020102010507070707" pitchFamily="18" charset="2"/>
              <a:buNone/>
              <a:defRPr sz="900" kern="1200">
                <a:solidFill>
                  <a:schemeClr val="tx1">
                    <a:lumMod val="75000"/>
                    <a:lumOff val="25000"/>
                  </a:schemeClr>
                </a:solidFill>
                <a:latin typeface="Arial" panose="020B0604020202020204" pitchFamily="34" charset="0"/>
                <a:ea typeface="+mn-ea"/>
                <a:cs typeface="Arial" panose="020B0604020202020204" pitchFamily="34" charset="0"/>
              </a:defRPr>
            </a:lvl5pPr>
            <a:lvl6pPr marL="22860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6pPr>
            <a:lvl7pPr marL="27432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7pPr>
            <a:lvl8pPr marL="32004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8pPr>
            <a:lvl9pPr marL="36576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9pPr>
          </a:lstStyle>
          <a:p>
            <a:endParaRPr lang="en-US"/>
          </a:p>
        </p:txBody>
      </p:sp>
      <p:pic>
        <p:nvPicPr>
          <p:cNvPr id="8" name="Content Placeholder 7">
            <a:extLst>
              <a:ext uri="{FF2B5EF4-FFF2-40B4-BE49-F238E27FC236}">
                <a16:creationId xmlns:a16="http://schemas.microsoft.com/office/drawing/2014/main" id="{90EBC93D-3E62-47D0-84CA-30814024C369}"/>
              </a:ext>
            </a:extLst>
          </p:cNvPr>
          <p:cNvPicPr>
            <a:picLocks noGrp="1"/>
          </p:cNvPicPr>
          <p:nvPr>
            <p:ph idx="1"/>
          </p:nvPr>
        </p:nvPicPr>
        <p:blipFill>
          <a:blip r:embed="rId3"/>
          <a:stretch>
            <a:fillRect/>
          </a:stretch>
        </p:blipFill>
        <p:spPr>
          <a:xfrm>
            <a:off x="4666593" y="929446"/>
            <a:ext cx="6773515" cy="4908599"/>
          </a:xfrm>
          <a:prstGeom prst="rect">
            <a:avLst/>
          </a:prstGeom>
        </p:spPr>
      </p:pic>
    </p:spTree>
    <p:extLst>
      <p:ext uri="{BB962C8B-B14F-4D97-AF65-F5344CB8AC3E}">
        <p14:creationId xmlns:p14="http://schemas.microsoft.com/office/powerpoint/2010/main" val="34694542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3E1B31BD-3C9B-46DE-B37E-1CE4C76F48E2}"/>
              </a:ext>
            </a:extLst>
          </p:cNvPr>
          <p:cNvSpPr>
            <a:spLocks noGrp="1"/>
          </p:cNvSpPr>
          <p:nvPr>
            <p:ph type="title"/>
          </p:nvPr>
        </p:nvSpPr>
        <p:spPr/>
        <p:txBody>
          <a:bodyPr/>
          <a:lstStyle/>
          <a:p>
            <a:r>
              <a:rPr lang="en-US"/>
              <a:t>Does direction matter for sea?</a:t>
            </a:r>
          </a:p>
        </p:txBody>
      </p:sp>
      <p:sp>
        <p:nvSpPr>
          <p:cNvPr id="22" name="Text Placeholder 3">
            <a:extLst>
              <a:ext uri="{FF2B5EF4-FFF2-40B4-BE49-F238E27FC236}">
                <a16:creationId xmlns:a16="http://schemas.microsoft.com/office/drawing/2014/main" id="{CFB1B0C4-E91C-4C18-808C-22E8E9D179B1}"/>
              </a:ext>
            </a:extLst>
          </p:cNvPr>
          <p:cNvSpPr>
            <a:spLocks noGrp="1"/>
          </p:cNvSpPr>
          <p:nvPr>
            <p:ph type="body" sz="half" idx="2"/>
          </p:nvPr>
        </p:nvSpPr>
        <p:spPr/>
        <p:txBody>
          <a:bodyPr>
            <a:normAutofit lnSpcReduction="10000"/>
          </a:bodyPr>
          <a:lstStyle/>
          <a:p>
            <a:pPr marL="285750" indent="-285750">
              <a:buFont typeface="Arial" panose="020B0604020202020204" pitchFamily="34" charset="0"/>
              <a:buChar char="•"/>
            </a:pPr>
            <a:r>
              <a:rPr lang="en-US"/>
              <a:t>Data analyzed</a:t>
            </a:r>
          </a:p>
          <a:p>
            <a:pPr marL="742950" lvl="1" indent="-285750">
              <a:buFont typeface="Arial" panose="020B0604020202020204" pitchFamily="34" charset="0"/>
              <a:buChar char="•"/>
            </a:pPr>
            <a:r>
              <a:rPr lang="en-US">
                <a:solidFill>
                  <a:schemeClr val="bg1"/>
                </a:solidFill>
              </a:rPr>
              <a:t>2015 Seahawks data</a:t>
            </a:r>
          </a:p>
          <a:p>
            <a:pPr marL="742950" lvl="1" indent="-285750">
              <a:buFont typeface="Arial" panose="020B0604020202020204" pitchFamily="34" charset="0"/>
              <a:buChar char="•"/>
            </a:pPr>
            <a:r>
              <a:rPr lang="en-US">
                <a:solidFill>
                  <a:schemeClr val="bg1"/>
                </a:solidFill>
              </a:rPr>
              <a:t>Not adjusted for field position</a:t>
            </a:r>
          </a:p>
          <a:p>
            <a:pPr marL="285750" indent="-285750">
              <a:buFont typeface="Arial" panose="020B0604020202020204" pitchFamily="34" charset="0"/>
              <a:buChar char="•"/>
            </a:pPr>
            <a:r>
              <a:rPr lang="en-US">
                <a:solidFill>
                  <a:schemeClr val="bg1"/>
                </a:solidFill>
              </a:rPr>
              <a:t>Observations</a:t>
            </a:r>
          </a:p>
          <a:p>
            <a:pPr marL="742950" lvl="1" indent="-285750">
              <a:buFont typeface="Arial" panose="020B0604020202020204" pitchFamily="34" charset="0"/>
              <a:buChar char="•"/>
            </a:pPr>
            <a:r>
              <a:rPr lang="en-US" sz="1300">
                <a:solidFill>
                  <a:schemeClr val="bg1"/>
                </a:solidFill>
                <a:latin typeface="Calibri" panose="020F0502020204030204" pitchFamily="34" charset="0"/>
                <a:ea typeface="PMingLiU" panose="02020500000000000000" pitchFamily="18" charset="-120"/>
              </a:rPr>
              <a:t>The median outcome for the Seahawks is better when they run the ball to the right.</a:t>
            </a:r>
          </a:p>
          <a:p>
            <a:pPr marL="742950" lvl="1" indent="-285750">
              <a:buFont typeface="Arial" panose="020B0604020202020204" pitchFamily="34" charset="0"/>
              <a:buChar char="•"/>
            </a:pPr>
            <a:r>
              <a:rPr lang="en-US" sz="1300">
                <a:solidFill>
                  <a:schemeClr val="bg1"/>
                </a:solidFill>
                <a:latin typeface="Calibri" panose="020F0502020204030204" pitchFamily="34" charset="0"/>
                <a:ea typeface="PMingLiU" panose="02020500000000000000" pitchFamily="18" charset="-120"/>
              </a:rPr>
              <a:t>This is ironic as they spent a lot of draft capital on the left side of their offensive line.</a:t>
            </a:r>
            <a:endParaRPr lang="en-US">
              <a:solidFill>
                <a:schemeClr val="bg1"/>
              </a:solidFill>
            </a:endParaRPr>
          </a:p>
        </p:txBody>
      </p:sp>
      <p:sp>
        <p:nvSpPr>
          <p:cNvPr id="5" name="Date Placeholder 4">
            <a:extLst>
              <a:ext uri="{FF2B5EF4-FFF2-40B4-BE49-F238E27FC236}">
                <a16:creationId xmlns:a16="http://schemas.microsoft.com/office/drawing/2014/main" id="{ECC55542-8049-4A3D-B831-0B4C8BD8221B}"/>
              </a:ext>
            </a:extLst>
          </p:cNvPr>
          <p:cNvSpPr>
            <a:spLocks noGrp="1"/>
          </p:cNvSpPr>
          <p:nvPr>
            <p:ph type="dt" sz="half" idx="10"/>
          </p:nvPr>
        </p:nvSpPr>
        <p:spPr/>
        <p:txBody>
          <a:bodyPr/>
          <a:lstStyle/>
          <a:p>
            <a:fld id="{469F37C0-EE50-486A-A71B-00FCA10D040B}" type="datetime1">
              <a:rPr lang="en-US" smtClean="0"/>
              <a:t>2020-10-06</a:t>
            </a:fld>
            <a:endParaRPr lang="en-US"/>
          </a:p>
        </p:txBody>
      </p:sp>
      <p:sp>
        <p:nvSpPr>
          <p:cNvPr id="6" name="Footer Placeholder 5">
            <a:extLst>
              <a:ext uri="{FF2B5EF4-FFF2-40B4-BE49-F238E27FC236}">
                <a16:creationId xmlns:a16="http://schemas.microsoft.com/office/drawing/2014/main" id="{CA9CE580-9E14-4AED-8791-967DC40B4CB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AE5C586-5CD7-47B1-8410-23D3C230745D}"/>
              </a:ext>
            </a:extLst>
          </p:cNvPr>
          <p:cNvSpPr>
            <a:spLocks noGrp="1"/>
          </p:cNvSpPr>
          <p:nvPr>
            <p:ph type="sldNum" sz="quarter" idx="12"/>
          </p:nvPr>
        </p:nvSpPr>
        <p:spPr/>
        <p:txBody>
          <a:bodyPr/>
          <a:lstStyle/>
          <a:p>
            <a:fld id="{3A98EE3D-8CD1-4C3F-BD1C-C98C9596463C}" type="slidenum">
              <a:rPr lang="en-US" smtClean="0"/>
              <a:pPr/>
              <a:t>7</a:t>
            </a:fld>
            <a:endParaRPr lang="en-US"/>
          </a:p>
        </p:txBody>
      </p:sp>
      <p:sp>
        <p:nvSpPr>
          <p:cNvPr id="16" name="Text Placeholder 3">
            <a:extLst>
              <a:ext uri="{FF2B5EF4-FFF2-40B4-BE49-F238E27FC236}">
                <a16:creationId xmlns:a16="http://schemas.microsoft.com/office/drawing/2014/main" id="{82E6554D-2A99-41C7-903F-7055869989DC}"/>
              </a:ext>
            </a:extLst>
          </p:cNvPr>
          <p:cNvSpPr txBox="1">
            <a:spLocks/>
          </p:cNvSpPr>
          <p:nvPr/>
        </p:nvSpPr>
        <p:spPr>
          <a:xfrm>
            <a:off x="767857" y="2836654"/>
            <a:ext cx="3031852" cy="3001392"/>
          </a:xfrm>
          <a:prstGeom prst="rect">
            <a:avLst/>
          </a:prstGeom>
        </p:spPr>
        <p:txBody>
          <a:bodyPr vert="horz" lIns="91440" tIns="45720" rIns="91440" bIns="45720" rtlCol="0" anchor="t">
            <a:normAutofit/>
          </a:bodyPr>
          <a:lstStyle>
            <a:lvl1pPr marL="0" indent="0" algn="l" defTabSz="457200" rtl="0" eaLnBrk="1" latinLnBrk="0" hangingPunct="1">
              <a:lnSpc>
                <a:spcPct val="120000"/>
              </a:lnSpc>
              <a:spcBef>
                <a:spcPct val="20000"/>
              </a:spcBef>
              <a:spcAft>
                <a:spcPts val="600"/>
              </a:spcAft>
              <a:buClr>
                <a:schemeClr val="accent1"/>
              </a:buClr>
              <a:buSzPct val="92000"/>
              <a:buFont typeface="Wingdings 2" panose="05020102010507070707" pitchFamily="18" charset="2"/>
              <a:buNone/>
              <a:defRPr sz="1600" kern="1200">
                <a:solidFill>
                  <a:srgbClr val="FFFFFF"/>
                </a:solidFill>
                <a:latin typeface="Arial" panose="020B0604020202020204" pitchFamily="34" charset="0"/>
                <a:ea typeface="+mn-ea"/>
                <a:cs typeface="Arial" panose="020B0604020202020204" pitchFamily="34" charset="0"/>
              </a:defRPr>
            </a:lvl1pPr>
            <a:lvl2pPr marL="457200" indent="0" algn="l" defTabSz="457200" rtl="0" eaLnBrk="1" latinLnBrk="0" hangingPunct="1">
              <a:lnSpc>
                <a:spcPct val="120000"/>
              </a:lnSpc>
              <a:spcBef>
                <a:spcPct val="20000"/>
              </a:spcBef>
              <a:spcAft>
                <a:spcPts val="600"/>
              </a:spcAft>
              <a:buClr>
                <a:schemeClr val="accent1"/>
              </a:buClr>
              <a:buSzPct val="92000"/>
              <a:buFont typeface="Wingdings 2" panose="05020102010507070707" pitchFamily="18" charset="2"/>
              <a:buNone/>
              <a:defRPr sz="1100" kern="1200">
                <a:solidFill>
                  <a:schemeClr val="tx1">
                    <a:lumMod val="75000"/>
                    <a:lumOff val="25000"/>
                  </a:schemeClr>
                </a:solidFill>
                <a:latin typeface="Arial" panose="020B0604020202020204" pitchFamily="34" charset="0"/>
                <a:ea typeface="+mn-ea"/>
                <a:cs typeface="Arial" panose="020B0604020202020204" pitchFamily="34" charset="0"/>
              </a:defRPr>
            </a:lvl2pPr>
            <a:lvl3pPr marL="914400" indent="0" algn="l" defTabSz="457200" rtl="0" eaLnBrk="1" latinLnBrk="0" hangingPunct="1">
              <a:lnSpc>
                <a:spcPct val="120000"/>
              </a:lnSpc>
              <a:spcBef>
                <a:spcPct val="20000"/>
              </a:spcBef>
              <a:spcAft>
                <a:spcPts val="600"/>
              </a:spcAft>
              <a:buClr>
                <a:schemeClr val="accent1"/>
              </a:buClr>
              <a:buSzPct val="92000"/>
              <a:buFont typeface="Wingdings 2" panose="05020102010507070707" pitchFamily="18" charset="2"/>
              <a:buNone/>
              <a:defRPr sz="1000" kern="1200">
                <a:solidFill>
                  <a:schemeClr val="tx1">
                    <a:lumMod val="75000"/>
                    <a:lumOff val="25000"/>
                  </a:schemeClr>
                </a:solidFill>
                <a:latin typeface="Arial" panose="020B0604020202020204" pitchFamily="34" charset="0"/>
                <a:ea typeface="+mn-ea"/>
                <a:cs typeface="Arial" panose="020B0604020202020204" pitchFamily="34" charset="0"/>
              </a:defRPr>
            </a:lvl3pPr>
            <a:lvl4pPr marL="1371600" indent="0" algn="l" defTabSz="457200" rtl="0" eaLnBrk="1" latinLnBrk="0" hangingPunct="1">
              <a:lnSpc>
                <a:spcPct val="120000"/>
              </a:lnSpc>
              <a:spcBef>
                <a:spcPct val="20000"/>
              </a:spcBef>
              <a:spcAft>
                <a:spcPts val="600"/>
              </a:spcAft>
              <a:buClr>
                <a:schemeClr val="accent1"/>
              </a:buClr>
              <a:buSzPct val="92000"/>
              <a:buFont typeface="Wingdings 2" panose="05020102010507070707" pitchFamily="18" charset="2"/>
              <a:buNone/>
              <a:defRPr sz="900" kern="1200">
                <a:solidFill>
                  <a:schemeClr val="tx1">
                    <a:lumMod val="75000"/>
                    <a:lumOff val="25000"/>
                  </a:schemeClr>
                </a:solidFill>
                <a:latin typeface="Arial" panose="020B0604020202020204" pitchFamily="34" charset="0"/>
                <a:ea typeface="+mn-ea"/>
                <a:cs typeface="Arial" panose="020B0604020202020204" pitchFamily="34" charset="0"/>
              </a:defRPr>
            </a:lvl4pPr>
            <a:lvl5pPr marL="1828800" indent="0" algn="l" defTabSz="457200" rtl="0" eaLnBrk="1" latinLnBrk="0" hangingPunct="1">
              <a:lnSpc>
                <a:spcPct val="120000"/>
              </a:lnSpc>
              <a:spcBef>
                <a:spcPct val="20000"/>
              </a:spcBef>
              <a:spcAft>
                <a:spcPts val="600"/>
              </a:spcAft>
              <a:buClr>
                <a:schemeClr val="accent1"/>
              </a:buClr>
              <a:buSzPct val="92000"/>
              <a:buFont typeface="Wingdings 2" panose="05020102010507070707" pitchFamily="18" charset="2"/>
              <a:buNone/>
              <a:defRPr sz="900" kern="1200">
                <a:solidFill>
                  <a:schemeClr val="tx1">
                    <a:lumMod val="75000"/>
                    <a:lumOff val="25000"/>
                  </a:schemeClr>
                </a:solidFill>
                <a:latin typeface="Arial" panose="020B0604020202020204" pitchFamily="34" charset="0"/>
                <a:ea typeface="+mn-ea"/>
                <a:cs typeface="Arial" panose="020B0604020202020204" pitchFamily="34" charset="0"/>
              </a:defRPr>
            </a:lvl5pPr>
            <a:lvl6pPr marL="22860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6pPr>
            <a:lvl7pPr marL="27432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7pPr>
            <a:lvl8pPr marL="32004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8pPr>
            <a:lvl9pPr marL="36576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9pPr>
          </a:lstStyle>
          <a:p>
            <a:endParaRPr lang="en-US"/>
          </a:p>
        </p:txBody>
      </p:sp>
      <p:pic>
        <p:nvPicPr>
          <p:cNvPr id="4" name="Content Placeholder 3">
            <a:extLst>
              <a:ext uri="{FF2B5EF4-FFF2-40B4-BE49-F238E27FC236}">
                <a16:creationId xmlns:a16="http://schemas.microsoft.com/office/drawing/2014/main" id="{2CE29CE5-D8C3-49B3-8273-847EB16AA74C}"/>
              </a:ext>
            </a:extLst>
          </p:cNvPr>
          <p:cNvPicPr>
            <a:picLocks noGrp="1"/>
          </p:cNvPicPr>
          <p:nvPr>
            <p:ph idx="1"/>
          </p:nvPr>
        </p:nvPicPr>
        <p:blipFill>
          <a:blip r:embed="rId3"/>
          <a:stretch>
            <a:fillRect/>
          </a:stretch>
        </p:blipFill>
        <p:spPr>
          <a:xfrm>
            <a:off x="4548352" y="930821"/>
            <a:ext cx="7000271" cy="4907225"/>
          </a:xfrm>
          <a:prstGeom prst="rect">
            <a:avLst/>
          </a:prstGeom>
        </p:spPr>
      </p:pic>
    </p:spTree>
    <p:extLst>
      <p:ext uri="{BB962C8B-B14F-4D97-AF65-F5344CB8AC3E}">
        <p14:creationId xmlns:p14="http://schemas.microsoft.com/office/powerpoint/2010/main" val="2369389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3E1B31BD-3C9B-46DE-B37E-1CE4C76F48E2}"/>
              </a:ext>
            </a:extLst>
          </p:cNvPr>
          <p:cNvSpPr>
            <a:spLocks noGrp="1"/>
          </p:cNvSpPr>
          <p:nvPr>
            <p:ph type="title"/>
          </p:nvPr>
        </p:nvSpPr>
        <p:spPr/>
        <p:txBody>
          <a:bodyPr/>
          <a:lstStyle/>
          <a:p>
            <a:r>
              <a:rPr lang="en-US"/>
              <a:t>What about close to the goal line?</a:t>
            </a:r>
          </a:p>
        </p:txBody>
      </p:sp>
      <p:sp>
        <p:nvSpPr>
          <p:cNvPr id="22" name="Text Placeholder 3">
            <a:extLst>
              <a:ext uri="{FF2B5EF4-FFF2-40B4-BE49-F238E27FC236}">
                <a16:creationId xmlns:a16="http://schemas.microsoft.com/office/drawing/2014/main" id="{CFB1B0C4-E91C-4C18-808C-22E8E9D179B1}"/>
              </a:ext>
            </a:extLst>
          </p:cNvPr>
          <p:cNvSpPr>
            <a:spLocks noGrp="1"/>
          </p:cNvSpPr>
          <p:nvPr>
            <p:ph type="body" sz="half" idx="2"/>
          </p:nvPr>
        </p:nvSpPr>
        <p:spPr/>
        <p:txBody>
          <a:bodyPr>
            <a:normAutofit/>
          </a:bodyPr>
          <a:lstStyle/>
          <a:p>
            <a:pPr marL="285750" indent="-285750">
              <a:buFont typeface="Arial" panose="020B0604020202020204" pitchFamily="34" charset="0"/>
              <a:buChar char="•"/>
            </a:pPr>
            <a:r>
              <a:rPr lang="en-US" dirty="0"/>
              <a:t>Data analyzed</a:t>
            </a:r>
          </a:p>
          <a:p>
            <a:pPr marL="742950" lvl="1" indent="-285750">
              <a:buFont typeface="Arial" panose="020B0604020202020204" pitchFamily="34" charset="0"/>
              <a:buChar char="•"/>
            </a:pPr>
            <a:r>
              <a:rPr lang="en-US" dirty="0">
                <a:solidFill>
                  <a:schemeClr val="bg1"/>
                </a:solidFill>
              </a:rPr>
              <a:t>2015 Seahawks data</a:t>
            </a:r>
          </a:p>
          <a:p>
            <a:pPr marL="742950" lvl="1" indent="-285750">
              <a:buFont typeface="Arial" panose="020B0604020202020204" pitchFamily="34" charset="0"/>
              <a:buChar char="•"/>
            </a:pPr>
            <a:r>
              <a:rPr lang="en-US" dirty="0">
                <a:solidFill>
                  <a:schemeClr val="bg1"/>
                </a:solidFill>
              </a:rPr>
              <a:t>Adjusted for field position</a:t>
            </a:r>
          </a:p>
          <a:p>
            <a:pPr marL="285750" indent="-285750">
              <a:buFont typeface="Arial" panose="020B0604020202020204" pitchFamily="34" charset="0"/>
              <a:buChar char="•"/>
            </a:pPr>
            <a:r>
              <a:rPr lang="en-US" dirty="0">
                <a:solidFill>
                  <a:schemeClr val="bg1"/>
                </a:solidFill>
              </a:rPr>
              <a:t>Observations</a:t>
            </a:r>
          </a:p>
          <a:p>
            <a:pPr marL="742950" lvl="1" indent="-285750">
              <a:buFont typeface="Arial" panose="020B0604020202020204" pitchFamily="34" charset="0"/>
              <a:buChar char="•"/>
            </a:pPr>
            <a:r>
              <a:rPr lang="en-US" sz="1300" dirty="0">
                <a:solidFill>
                  <a:schemeClr val="bg1"/>
                </a:solidFill>
                <a:latin typeface="Calibri" panose="020F0502020204030204" pitchFamily="34" charset="0"/>
                <a:ea typeface="PMingLiU" panose="02020500000000000000" pitchFamily="18" charset="-120"/>
              </a:rPr>
              <a:t>The team is better off when they run the ball to the left when they are inside the 10. </a:t>
            </a:r>
          </a:p>
          <a:p>
            <a:pPr marL="742950" lvl="1" indent="-285750">
              <a:buFont typeface="Arial" panose="020B0604020202020204" pitchFamily="34" charset="0"/>
              <a:buChar char="•"/>
            </a:pPr>
            <a:endParaRPr lang="en-US" sz="1300" dirty="0">
              <a:solidFill>
                <a:schemeClr val="bg1"/>
              </a:solidFill>
              <a:latin typeface="Calibri" panose="020F0502020204030204" pitchFamily="34" charset="0"/>
              <a:ea typeface="PMingLiU" panose="02020500000000000000" pitchFamily="18" charset="-120"/>
            </a:endParaRPr>
          </a:p>
        </p:txBody>
      </p:sp>
      <p:sp>
        <p:nvSpPr>
          <p:cNvPr id="5" name="Date Placeholder 4">
            <a:extLst>
              <a:ext uri="{FF2B5EF4-FFF2-40B4-BE49-F238E27FC236}">
                <a16:creationId xmlns:a16="http://schemas.microsoft.com/office/drawing/2014/main" id="{ECC55542-8049-4A3D-B831-0B4C8BD8221B}"/>
              </a:ext>
            </a:extLst>
          </p:cNvPr>
          <p:cNvSpPr>
            <a:spLocks noGrp="1"/>
          </p:cNvSpPr>
          <p:nvPr>
            <p:ph type="dt" sz="half" idx="10"/>
          </p:nvPr>
        </p:nvSpPr>
        <p:spPr/>
        <p:txBody>
          <a:bodyPr/>
          <a:lstStyle/>
          <a:p>
            <a:fld id="{469F37C0-EE50-486A-A71B-00FCA10D040B}" type="datetime1">
              <a:rPr lang="en-US" smtClean="0"/>
              <a:t>2020-10-06</a:t>
            </a:fld>
            <a:endParaRPr lang="en-US"/>
          </a:p>
        </p:txBody>
      </p:sp>
      <p:sp>
        <p:nvSpPr>
          <p:cNvPr id="6" name="Footer Placeholder 5">
            <a:extLst>
              <a:ext uri="{FF2B5EF4-FFF2-40B4-BE49-F238E27FC236}">
                <a16:creationId xmlns:a16="http://schemas.microsoft.com/office/drawing/2014/main" id="{CA9CE580-9E14-4AED-8791-967DC40B4CB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AE5C586-5CD7-47B1-8410-23D3C230745D}"/>
              </a:ext>
            </a:extLst>
          </p:cNvPr>
          <p:cNvSpPr>
            <a:spLocks noGrp="1"/>
          </p:cNvSpPr>
          <p:nvPr>
            <p:ph type="sldNum" sz="quarter" idx="12"/>
          </p:nvPr>
        </p:nvSpPr>
        <p:spPr/>
        <p:txBody>
          <a:bodyPr/>
          <a:lstStyle/>
          <a:p>
            <a:fld id="{3A98EE3D-8CD1-4C3F-BD1C-C98C9596463C}" type="slidenum">
              <a:rPr lang="en-US" smtClean="0"/>
              <a:pPr/>
              <a:t>8</a:t>
            </a:fld>
            <a:endParaRPr lang="en-US"/>
          </a:p>
        </p:txBody>
      </p:sp>
      <p:sp>
        <p:nvSpPr>
          <p:cNvPr id="16" name="Text Placeholder 3">
            <a:extLst>
              <a:ext uri="{FF2B5EF4-FFF2-40B4-BE49-F238E27FC236}">
                <a16:creationId xmlns:a16="http://schemas.microsoft.com/office/drawing/2014/main" id="{82E6554D-2A99-41C7-903F-7055869989DC}"/>
              </a:ext>
            </a:extLst>
          </p:cNvPr>
          <p:cNvSpPr txBox="1">
            <a:spLocks/>
          </p:cNvSpPr>
          <p:nvPr/>
        </p:nvSpPr>
        <p:spPr>
          <a:xfrm>
            <a:off x="767857" y="2836654"/>
            <a:ext cx="3031852" cy="3001392"/>
          </a:xfrm>
          <a:prstGeom prst="rect">
            <a:avLst/>
          </a:prstGeom>
        </p:spPr>
        <p:txBody>
          <a:bodyPr vert="horz" lIns="91440" tIns="45720" rIns="91440" bIns="45720" rtlCol="0" anchor="t">
            <a:normAutofit/>
          </a:bodyPr>
          <a:lstStyle>
            <a:lvl1pPr marL="0" indent="0" algn="l" defTabSz="457200" rtl="0" eaLnBrk="1" latinLnBrk="0" hangingPunct="1">
              <a:lnSpc>
                <a:spcPct val="120000"/>
              </a:lnSpc>
              <a:spcBef>
                <a:spcPct val="20000"/>
              </a:spcBef>
              <a:spcAft>
                <a:spcPts val="600"/>
              </a:spcAft>
              <a:buClr>
                <a:schemeClr val="accent1"/>
              </a:buClr>
              <a:buSzPct val="92000"/>
              <a:buFont typeface="Wingdings 2" panose="05020102010507070707" pitchFamily="18" charset="2"/>
              <a:buNone/>
              <a:defRPr sz="1600" kern="1200">
                <a:solidFill>
                  <a:srgbClr val="FFFFFF"/>
                </a:solidFill>
                <a:latin typeface="Arial" panose="020B0604020202020204" pitchFamily="34" charset="0"/>
                <a:ea typeface="+mn-ea"/>
                <a:cs typeface="Arial" panose="020B0604020202020204" pitchFamily="34" charset="0"/>
              </a:defRPr>
            </a:lvl1pPr>
            <a:lvl2pPr marL="457200" indent="0" algn="l" defTabSz="457200" rtl="0" eaLnBrk="1" latinLnBrk="0" hangingPunct="1">
              <a:lnSpc>
                <a:spcPct val="120000"/>
              </a:lnSpc>
              <a:spcBef>
                <a:spcPct val="20000"/>
              </a:spcBef>
              <a:spcAft>
                <a:spcPts val="600"/>
              </a:spcAft>
              <a:buClr>
                <a:schemeClr val="accent1"/>
              </a:buClr>
              <a:buSzPct val="92000"/>
              <a:buFont typeface="Wingdings 2" panose="05020102010507070707" pitchFamily="18" charset="2"/>
              <a:buNone/>
              <a:defRPr sz="1100" kern="1200">
                <a:solidFill>
                  <a:schemeClr val="tx1">
                    <a:lumMod val="75000"/>
                    <a:lumOff val="25000"/>
                  </a:schemeClr>
                </a:solidFill>
                <a:latin typeface="Arial" panose="020B0604020202020204" pitchFamily="34" charset="0"/>
                <a:ea typeface="+mn-ea"/>
                <a:cs typeface="Arial" panose="020B0604020202020204" pitchFamily="34" charset="0"/>
              </a:defRPr>
            </a:lvl2pPr>
            <a:lvl3pPr marL="914400" indent="0" algn="l" defTabSz="457200" rtl="0" eaLnBrk="1" latinLnBrk="0" hangingPunct="1">
              <a:lnSpc>
                <a:spcPct val="120000"/>
              </a:lnSpc>
              <a:spcBef>
                <a:spcPct val="20000"/>
              </a:spcBef>
              <a:spcAft>
                <a:spcPts val="600"/>
              </a:spcAft>
              <a:buClr>
                <a:schemeClr val="accent1"/>
              </a:buClr>
              <a:buSzPct val="92000"/>
              <a:buFont typeface="Wingdings 2" panose="05020102010507070707" pitchFamily="18" charset="2"/>
              <a:buNone/>
              <a:defRPr sz="1000" kern="1200">
                <a:solidFill>
                  <a:schemeClr val="tx1">
                    <a:lumMod val="75000"/>
                    <a:lumOff val="25000"/>
                  </a:schemeClr>
                </a:solidFill>
                <a:latin typeface="Arial" panose="020B0604020202020204" pitchFamily="34" charset="0"/>
                <a:ea typeface="+mn-ea"/>
                <a:cs typeface="Arial" panose="020B0604020202020204" pitchFamily="34" charset="0"/>
              </a:defRPr>
            </a:lvl3pPr>
            <a:lvl4pPr marL="1371600" indent="0" algn="l" defTabSz="457200" rtl="0" eaLnBrk="1" latinLnBrk="0" hangingPunct="1">
              <a:lnSpc>
                <a:spcPct val="120000"/>
              </a:lnSpc>
              <a:spcBef>
                <a:spcPct val="20000"/>
              </a:spcBef>
              <a:spcAft>
                <a:spcPts val="600"/>
              </a:spcAft>
              <a:buClr>
                <a:schemeClr val="accent1"/>
              </a:buClr>
              <a:buSzPct val="92000"/>
              <a:buFont typeface="Wingdings 2" panose="05020102010507070707" pitchFamily="18" charset="2"/>
              <a:buNone/>
              <a:defRPr sz="900" kern="1200">
                <a:solidFill>
                  <a:schemeClr val="tx1">
                    <a:lumMod val="75000"/>
                    <a:lumOff val="25000"/>
                  </a:schemeClr>
                </a:solidFill>
                <a:latin typeface="Arial" panose="020B0604020202020204" pitchFamily="34" charset="0"/>
                <a:ea typeface="+mn-ea"/>
                <a:cs typeface="Arial" panose="020B0604020202020204" pitchFamily="34" charset="0"/>
              </a:defRPr>
            </a:lvl4pPr>
            <a:lvl5pPr marL="1828800" indent="0" algn="l" defTabSz="457200" rtl="0" eaLnBrk="1" latinLnBrk="0" hangingPunct="1">
              <a:lnSpc>
                <a:spcPct val="120000"/>
              </a:lnSpc>
              <a:spcBef>
                <a:spcPct val="20000"/>
              </a:spcBef>
              <a:spcAft>
                <a:spcPts val="600"/>
              </a:spcAft>
              <a:buClr>
                <a:schemeClr val="accent1"/>
              </a:buClr>
              <a:buSzPct val="92000"/>
              <a:buFont typeface="Wingdings 2" panose="05020102010507070707" pitchFamily="18" charset="2"/>
              <a:buNone/>
              <a:defRPr sz="900" kern="1200">
                <a:solidFill>
                  <a:schemeClr val="tx1">
                    <a:lumMod val="75000"/>
                    <a:lumOff val="25000"/>
                  </a:schemeClr>
                </a:solidFill>
                <a:latin typeface="Arial" panose="020B0604020202020204" pitchFamily="34" charset="0"/>
                <a:ea typeface="+mn-ea"/>
                <a:cs typeface="Arial" panose="020B0604020202020204" pitchFamily="34" charset="0"/>
              </a:defRPr>
            </a:lvl5pPr>
            <a:lvl6pPr marL="22860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6pPr>
            <a:lvl7pPr marL="27432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7pPr>
            <a:lvl8pPr marL="32004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8pPr>
            <a:lvl9pPr marL="36576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9pPr>
          </a:lstStyle>
          <a:p>
            <a:endParaRPr lang="en-US"/>
          </a:p>
        </p:txBody>
      </p:sp>
      <p:pic>
        <p:nvPicPr>
          <p:cNvPr id="8" name="Content Placeholder 7">
            <a:extLst>
              <a:ext uri="{FF2B5EF4-FFF2-40B4-BE49-F238E27FC236}">
                <a16:creationId xmlns:a16="http://schemas.microsoft.com/office/drawing/2014/main" id="{5EAE131B-18F3-4395-A557-B8AE42C99498}"/>
              </a:ext>
            </a:extLst>
          </p:cNvPr>
          <p:cNvPicPr>
            <a:picLocks noGrp="1" noChangeAspect="1"/>
          </p:cNvPicPr>
          <p:nvPr>
            <p:ph idx="1"/>
          </p:nvPr>
        </p:nvPicPr>
        <p:blipFill>
          <a:blip r:embed="rId3"/>
          <a:stretch>
            <a:fillRect/>
          </a:stretch>
        </p:blipFill>
        <p:spPr>
          <a:xfrm>
            <a:off x="4675695" y="936042"/>
            <a:ext cx="6764415" cy="4902004"/>
          </a:xfrm>
          <a:prstGeom prst="rect">
            <a:avLst/>
          </a:prstGeom>
        </p:spPr>
      </p:pic>
    </p:spTree>
    <p:extLst>
      <p:ext uri="{BB962C8B-B14F-4D97-AF65-F5344CB8AC3E}">
        <p14:creationId xmlns:p14="http://schemas.microsoft.com/office/powerpoint/2010/main" val="27162326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3E1B31BD-3C9B-46DE-B37E-1CE4C76F48E2}"/>
              </a:ext>
            </a:extLst>
          </p:cNvPr>
          <p:cNvSpPr>
            <a:spLocks noGrp="1"/>
          </p:cNvSpPr>
          <p:nvPr>
            <p:ph type="title"/>
          </p:nvPr>
        </p:nvSpPr>
        <p:spPr/>
        <p:txBody>
          <a:bodyPr/>
          <a:lstStyle/>
          <a:p>
            <a:r>
              <a:rPr lang="en-US"/>
              <a:t>Did they even pass to the right place?</a:t>
            </a:r>
          </a:p>
        </p:txBody>
      </p:sp>
      <p:sp>
        <p:nvSpPr>
          <p:cNvPr id="22" name="Text Placeholder 3">
            <a:extLst>
              <a:ext uri="{FF2B5EF4-FFF2-40B4-BE49-F238E27FC236}">
                <a16:creationId xmlns:a16="http://schemas.microsoft.com/office/drawing/2014/main" id="{CFB1B0C4-E91C-4C18-808C-22E8E9D179B1}"/>
              </a:ext>
            </a:extLst>
          </p:cNvPr>
          <p:cNvSpPr>
            <a:spLocks noGrp="1"/>
          </p:cNvSpPr>
          <p:nvPr>
            <p:ph type="body" sz="half" idx="2"/>
          </p:nvPr>
        </p:nvSpPr>
        <p:spPr/>
        <p:txBody>
          <a:bodyPr>
            <a:normAutofit/>
          </a:bodyPr>
          <a:lstStyle/>
          <a:p>
            <a:pPr marL="285750" indent="-285750">
              <a:buFont typeface="Arial" panose="020B0604020202020204" pitchFamily="34" charset="0"/>
              <a:buChar char="•"/>
            </a:pPr>
            <a:r>
              <a:rPr lang="en-US"/>
              <a:t>Data analyzed</a:t>
            </a:r>
          </a:p>
          <a:p>
            <a:pPr marL="742950" lvl="1" indent="-285750">
              <a:buFont typeface="Arial" panose="020B0604020202020204" pitchFamily="34" charset="0"/>
              <a:buChar char="•"/>
            </a:pPr>
            <a:r>
              <a:rPr lang="en-US">
                <a:solidFill>
                  <a:schemeClr val="bg1"/>
                </a:solidFill>
              </a:rPr>
              <a:t>2015 Seahawks data</a:t>
            </a:r>
          </a:p>
          <a:p>
            <a:pPr marL="742950" lvl="1" indent="-285750">
              <a:buFont typeface="Arial" panose="020B0604020202020204" pitchFamily="34" charset="0"/>
              <a:buChar char="•"/>
            </a:pPr>
            <a:r>
              <a:rPr lang="en-US">
                <a:solidFill>
                  <a:schemeClr val="bg1"/>
                </a:solidFill>
              </a:rPr>
              <a:t>Adjusted for field position</a:t>
            </a:r>
          </a:p>
          <a:p>
            <a:pPr marL="285750" indent="-285750">
              <a:buFont typeface="Arial" panose="020B0604020202020204" pitchFamily="34" charset="0"/>
              <a:buChar char="•"/>
            </a:pPr>
            <a:r>
              <a:rPr lang="en-US">
                <a:solidFill>
                  <a:schemeClr val="bg1"/>
                </a:solidFill>
              </a:rPr>
              <a:t>Observations</a:t>
            </a:r>
          </a:p>
          <a:p>
            <a:pPr marL="742950" lvl="1" indent="-285750">
              <a:buFont typeface="Arial" panose="020B0604020202020204" pitchFamily="34" charset="0"/>
              <a:buChar char="•"/>
            </a:pPr>
            <a:r>
              <a:rPr lang="en-US" sz="1300">
                <a:solidFill>
                  <a:schemeClr val="bg1"/>
                </a:solidFill>
                <a:latin typeface="Calibri" panose="020F0502020204030204" pitchFamily="34" charset="0"/>
                <a:ea typeface="PMingLiU" panose="02020500000000000000" pitchFamily="18" charset="-120"/>
              </a:rPr>
              <a:t>The pass was thrown to the least optimal location based on their previous attempts that year.</a:t>
            </a:r>
          </a:p>
        </p:txBody>
      </p:sp>
      <p:sp>
        <p:nvSpPr>
          <p:cNvPr id="5" name="Date Placeholder 4">
            <a:extLst>
              <a:ext uri="{FF2B5EF4-FFF2-40B4-BE49-F238E27FC236}">
                <a16:creationId xmlns:a16="http://schemas.microsoft.com/office/drawing/2014/main" id="{ECC55542-8049-4A3D-B831-0B4C8BD8221B}"/>
              </a:ext>
            </a:extLst>
          </p:cNvPr>
          <p:cNvSpPr>
            <a:spLocks noGrp="1"/>
          </p:cNvSpPr>
          <p:nvPr>
            <p:ph type="dt" sz="half" idx="10"/>
          </p:nvPr>
        </p:nvSpPr>
        <p:spPr/>
        <p:txBody>
          <a:bodyPr/>
          <a:lstStyle/>
          <a:p>
            <a:fld id="{469F37C0-EE50-486A-A71B-00FCA10D040B}" type="datetime1">
              <a:rPr lang="en-US" smtClean="0"/>
              <a:t>2020-10-06</a:t>
            </a:fld>
            <a:endParaRPr lang="en-US"/>
          </a:p>
        </p:txBody>
      </p:sp>
      <p:sp>
        <p:nvSpPr>
          <p:cNvPr id="6" name="Footer Placeholder 5">
            <a:extLst>
              <a:ext uri="{FF2B5EF4-FFF2-40B4-BE49-F238E27FC236}">
                <a16:creationId xmlns:a16="http://schemas.microsoft.com/office/drawing/2014/main" id="{CA9CE580-9E14-4AED-8791-967DC40B4CB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AE5C586-5CD7-47B1-8410-23D3C230745D}"/>
              </a:ext>
            </a:extLst>
          </p:cNvPr>
          <p:cNvSpPr>
            <a:spLocks noGrp="1"/>
          </p:cNvSpPr>
          <p:nvPr>
            <p:ph type="sldNum" sz="quarter" idx="12"/>
          </p:nvPr>
        </p:nvSpPr>
        <p:spPr/>
        <p:txBody>
          <a:bodyPr/>
          <a:lstStyle/>
          <a:p>
            <a:fld id="{3A98EE3D-8CD1-4C3F-BD1C-C98C9596463C}" type="slidenum">
              <a:rPr lang="en-US" smtClean="0"/>
              <a:pPr/>
              <a:t>9</a:t>
            </a:fld>
            <a:endParaRPr lang="en-US"/>
          </a:p>
        </p:txBody>
      </p:sp>
      <p:sp>
        <p:nvSpPr>
          <p:cNvPr id="16" name="Text Placeholder 3">
            <a:extLst>
              <a:ext uri="{FF2B5EF4-FFF2-40B4-BE49-F238E27FC236}">
                <a16:creationId xmlns:a16="http://schemas.microsoft.com/office/drawing/2014/main" id="{82E6554D-2A99-41C7-903F-7055869989DC}"/>
              </a:ext>
            </a:extLst>
          </p:cNvPr>
          <p:cNvSpPr txBox="1">
            <a:spLocks/>
          </p:cNvSpPr>
          <p:nvPr/>
        </p:nvSpPr>
        <p:spPr>
          <a:xfrm>
            <a:off x="767857" y="2836654"/>
            <a:ext cx="3031852" cy="3001392"/>
          </a:xfrm>
          <a:prstGeom prst="rect">
            <a:avLst/>
          </a:prstGeom>
        </p:spPr>
        <p:txBody>
          <a:bodyPr vert="horz" lIns="91440" tIns="45720" rIns="91440" bIns="45720" rtlCol="0" anchor="t">
            <a:normAutofit/>
          </a:bodyPr>
          <a:lstStyle>
            <a:lvl1pPr marL="0" indent="0" algn="l" defTabSz="457200" rtl="0" eaLnBrk="1" latinLnBrk="0" hangingPunct="1">
              <a:lnSpc>
                <a:spcPct val="120000"/>
              </a:lnSpc>
              <a:spcBef>
                <a:spcPct val="20000"/>
              </a:spcBef>
              <a:spcAft>
                <a:spcPts val="600"/>
              </a:spcAft>
              <a:buClr>
                <a:schemeClr val="accent1"/>
              </a:buClr>
              <a:buSzPct val="92000"/>
              <a:buFont typeface="Wingdings 2" panose="05020102010507070707" pitchFamily="18" charset="2"/>
              <a:buNone/>
              <a:defRPr sz="1600" kern="1200">
                <a:solidFill>
                  <a:srgbClr val="FFFFFF"/>
                </a:solidFill>
                <a:latin typeface="Arial" panose="020B0604020202020204" pitchFamily="34" charset="0"/>
                <a:ea typeface="+mn-ea"/>
                <a:cs typeface="Arial" panose="020B0604020202020204" pitchFamily="34" charset="0"/>
              </a:defRPr>
            </a:lvl1pPr>
            <a:lvl2pPr marL="457200" indent="0" algn="l" defTabSz="457200" rtl="0" eaLnBrk="1" latinLnBrk="0" hangingPunct="1">
              <a:lnSpc>
                <a:spcPct val="120000"/>
              </a:lnSpc>
              <a:spcBef>
                <a:spcPct val="20000"/>
              </a:spcBef>
              <a:spcAft>
                <a:spcPts val="600"/>
              </a:spcAft>
              <a:buClr>
                <a:schemeClr val="accent1"/>
              </a:buClr>
              <a:buSzPct val="92000"/>
              <a:buFont typeface="Wingdings 2" panose="05020102010507070707" pitchFamily="18" charset="2"/>
              <a:buNone/>
              <a:defRPr sz="1100" kern="1200">
                <a:solidFill>
                  <a:schemeClr val="tx1">
                    <a:lumMod val="75000"/>
                    <a:lumOff val="25000"/>
                  </a:schemeClr>
                </a:solidFill>
                <a:latin typeface="Arial" panose="020B0604020202020204" pitchFamily="34" charset="0"/>
                <a:ea typeface="+mn-ea"/>
                <a:cs typeface="Arial" panose="020B0604020202020204" pitchFamily="34" charset="0"/>
              </a:defRPr>
            </a:lvl2pPr>
            <a:lvl3pPr marL="914400" indent="0" algn="l" defTabSz="457200" rtl="0" eaLnBrk="1" latinLnBrk="0" hangingPunct="1">
              <a:lnSpc>
                <a:spcPct val="120000"/>
              </a:lnSpc>
              <a:spcBef>
                <a:spcPct val="20000"/>
              </a:spcBef>
              <a:spcAft>
                <a:spcPts val="600"/>
              </a:spcAft>
              <a:buClr>
                <a:schemeClr val="accent1"/>
              </a:buClr>
              <a:buSzPct val="92000"/>
              <a:buFont typeface="Wingdings 2" panose="05020102010507070707" pitchFamily="18" charset="2"/>
              <a:buNone/>
              <a:defRPr sz="1000" kern="1200">
                <a:solidFill>
                  <a:schemeClr val="tx1">
                    <a:lumMod val="75000"/>
                    <a:lumOff val="25000"/>
                  </a:schemeClr>
                </a:solidFill>
                <a:latin typeface="Arial" panose="020B0604020202020204" pitchFamily="34" charset="0"/>
                <a:ea typeface="+mn-ea"/>
                <a:cs typeface="Arial" panose="020B0604020202020204" pitchFamily="34" charset="0"/>
              </a:defRPr>
            </a:lvl3pPr>
            <a:lvl4pPr marL="1371600" indent="0" algn="l" defTabSz="457200" rtl="0" eaLnBrk="1" latinLnBrk="0" hangingPunct="1">
              <a:lnSpc>
                <a:spcPct val="120000"/>
              </a:lnSpc>
              <a:spcBef>
                <a:spcPct val="20000"/>
              </a:spcBef>
              <a:spcAft>
                <a:spcPts val="600"/>
              </a:spcAft>
              <a:buClr>
                <a:schemeClr val="accent1"/>
              </a:buClr>
              <a:buSzPct val="92000"/>
              <a:buFont typeface="Wingdings 2" panose="05020102010507070707" pitchFamily="18" charset="2"/>
              <a:buNone/>
              <a:defRPr sz="900" kern="1200">
                <a:solidFill>
                  <a:schemeClr val="tx1">
                    <a:lumMod val="75000"/>
                    <a:lumOff val="25000"/>
                  </a:schemeClr>
                </a:solidFill>
                <a:latin typeface="Arial" panose="020B0604020202020204" pitchFamily="34" charset="0"/>
                <a:ea typeface="+mn-ea"/>
                <a:cs typeface="Arial" panose="020B0604020202020204" pitchFamily="34" charset="0"/>
              </a:defRPr>
            </a:lvl4pPr>
            <a:lvl5pPr marL="1828800" indent="0" algn="l" defTabSz="457200" rtl="0" eaLnBrk="1" latinLnBrk="0" hangingPunct="1">
              <a:lnSpc>
                <a:spcPct val="120000"/>
              </a:lnSpc>
              <a:spcBef>
                <a:spcPct val="20000"/>
              </a:spcBef>
              <a:spcAft>
                <a:spcPts val="600"/>
              </a:spcAft>
              <a:buClr>
                <a:schemeClr val="accent1"/>
              </a:buClr>
              <a:buSzPct val="92000"/>
              <a:buFont typeface="Wingdings 2" panose="05020102010507070707" pitchFamily="18" charset="2"/>
              <a:buNone/>
              <a:defRPr sz="900" kern="1200">
                <a:solidFill>
                  <a:schemeClr val="tx1">
                    <a:lumMod val="75000"/>
                    <a:lumOff val="25000"/>
                  </a:schemeClr>
                </a:solidFill>
                <a:latin typeface="Arial" panose="020B0604020202020204" pitchFamily="34" charset="0"/>
                <a:ea typeface="+mn-ea"/>
                <a:cs typeface="Arial" panose="020B0604020202020204" pitchFamily="34" charset="0"/>
              </a:defRPr>
            </a:lvl5pPr>
            <a:lvl6pPr marL="22860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6pPr>
            <a:lvl7pPr marL="27432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7pPr>
            <a:lvl8pPr marL="32004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8pPr>
            <a:lvl9pPr marL="36576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9pPr>
          </a:lstStyle>
          <a:p>
            <a:endParaRPr lang="en-US"/>
          </a:p>
        </p:txBody>
      </p:sp>
      <p:pic>
        <p:nvPicPr>
          <p:cNvPr id="9" name="Content Placeholder 8">
            <a:extLst>
              <a:ext uri="{FF2B5EF4-FFF2-40B4-BE49-F238E27FC236}">
                <a16:creationId xmlns:a16="http://schemas.microsoft.com/office/drawing/2014/main" id="{FE39B7F3-8ADE-4E7F-B295-F1D7A5CB8574}"/>
              </a:ext>
            </a:extLst>
          </p:cNvPr>
          <p:cNvPicPr>
            <a:picLocks noGrp="1"/>
          </p:cNvPicPr>
          <p:nvPr>
            <p:ph idx="1"/>
          </p:nvPr>
        </p:nvPicPr>
        <p:blipFill>
          <a:blip r:embed="rId3"/>
          <a:stretch>
            <a:fillRect/>
          </a:stretch>
        </p:blipFill>
        <p:spPr>
          <a:xfrm>
            <a:off x="4493172" y="937373"/>
            <a:ext cx="7113881" cy="4900673"/>
          </a:xfrm>
          <a:prstGeom prst="rect">
            <a:avLst/>
          </a:prstGeom>
        </p:spPr>
      </p:pic>
    </p:spTree>
    <p:extLst>
      <p:ext uri="{BB962C8B-B14F-4D97-AF65-F5344CB8AC3E}">
        <p14:creationId xmlns:p14="http://schemas.microsoft.com/office/powerpoint/2010/main" val="31844979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DividendVTI">
  <a:themeElements>
    <a:clrScheme name="AnalogousFromLightSeedRightStep">
      <a:dk1>
        <a:srgbClr val="000000"/>
      </a:dk1>
      <a:lt1>
        <a:srgbClr val="FFFFFF"/>
      </a:lt1>
      <a:dk2>
        <a:srgbClr val="412425"/>
      </a:dk2>
      <a:lt2>
        <a:srgbClr val="E8E2E4"/>
      </a:lt2>
      <a:accent1>
        <a:srgbClr val="33B589"/>
      </a:accent1>
      <a:accent2>
        <a:srgbClr val="2FB1BC"/>
      </a:accent2>
      <a:accent3>
        <a:srgbClr val="5DA5ED"/>
      </a:accent3>
      <a:accent4>
        <a:srgbClr val="4E5BEB"/>
      </a:accent4>
      <a:accent5>
        <a:srgbClr val="986EEE"/>
      </a:accent5>
      <a:accent6>
        <a:srgbClr val="C34EEB"/>
      </a:accent6>
      <a:hlink>
        <a:srgbClr val="AE6981"/>
      </a:hlink>
      <a:folHlink>
        <a:srgbClr val="7F7F7F"/>
      </a:folHlink>
    </a:clrScheme>
    <a:fontScheme name="Dividend">
      <a:majorFont>
        <a:latin typeface="Arial Nova Ligh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Nova Ligh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VTI" id="{97558BDE-0B66-457C-BB6F-7B1B22DAA9B8}" vid="{F53508A3-AC60-448A-AF37-934D5F1A0D5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59CE2CFC34EB2A49A83A81EB9FBE728D" ma:contentTypeVersion="5" ma:contentTypeDescription="Create a new document." ma:contentTypeScope="" ma:versionID="7706c57a942765d5ab5102f8211cdf77">
  <xsd:schema xmlns:xsd="http://www.w3.org/2001/XMLSchema" xmlns:xs="http://www.w3.org/2001/XMLSchema" xmlns:p="http://schemas.microsoft.com/office/2006/metadata/properties" xmlns:ns2="f9020e2b-4cd7-4c17-ba85-289522e033d5" targetNamespace="http://schemas.microsoft.com/office/2006/metadata/properties" ma:root="true" ma:fieldsID="49230afa59eb2d8ea99a03a132ee36a3" ns2:_="">
    <xsd:import namespace="f9020e2b-4cd7-4c17-ba85-289522e033d5"/>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9020e2b-4cd7-4c17-ba85-289522e033d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F469820-D58C-43F4-AE3B-70A5DACF1A5A}">
  <ds:schemaRefs>
    <ds:schemaRef ds:uri="http://purl.org/dc/terms/"/>
    <ds:schemaRef ds:uri="f9020e2b-4cd7-4c17-ba85-289522e033d5"/>
    <ds:schemaRef ds:uri="http://schemas.microsoft.com/office/2006/metadata/properties"/>
    <ds:schemaRef ds:uri="http://www.w3.org/XML/1998/namespace"/>
    <ds:schemaRef ds:uri="http://purl.org/dc/dcmityp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s>
</ds:datastoreItem>
</file>

<file path=customXml/itemProps2.xml><?xml version="1.0" encoding="utf-8"?>
<ds:datastoreItem xmlns:ds="http://schemas.openxmlformats.org/officeDocument/2006/customXml" ds:itemID="{E84C38B7-B05F-4B22-9564-97E24F635E17}">
  <ds:schemaRefs>
    <ds:schemaRef ds:uri="f9020e2b-4cd7-4c17-ba85-289522e033d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43C59A70-C323-4BE6-9FCB-72D28A34905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10</TotalTime>
  <Words>1836</Words>
  <Application>Microsoft Office PowerPoint</Application>
  <PresentationFormat>Widescreen</PresentationFormat>
  <Paragraphs>151</Paragraphs>
  <Slides>15</Slides>
  <Notes>13</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15</vt:i4>
      </vt:variant>
    </vt:vector>
  </HeadingPairs>
  <TitlesOfParts>
    <vt:vector size="22" baseType="lpstr">
      <vt:lpstr>Arial</vt:lpstr>
      <vt:lpstr>Arial Nova Light</vt:lpstr>
      <vt:lpstr>Calibri</vt:lpstr>
      <vt:lpstr>jubilat</vt:lpstr>
      <vt:lpstr>Lucida Bright</vt:lpstr>
      <vt:lpstr>Wingdings 2</vt:lpstr>
      <vt:lpstr>DividendVTI</vt:lpstr>
      <vt:lpstr>Super  bowl  xlix </vt:lpstr>
      <vt:lpstr>Purpose</vt:lpstr>
      <vt:lpstr>Our data</vt:lpstr>
      <vt:lpstr>Run or pass?</vt:lpstr>
      <vt:lpstr>what about on the Goal line?</vt:lpstr>
      <vt:lpstr>Does direction matter?</vt:lpstr>
      <vt:lpstr>Does direction matter for sea?</vt:lpstr>
      <vt:lpstr>What about close to the goal line?</vt:lpstr>
      <vt:lpstr>Did they even pass to the right place?</vt:lpstr>
      <vt:lpstr>Optimal 2nd down decision?</vt:lpstr>
      <vt:lpstr>They didn’t get it… now what?</vt:lpstr>
      <vt:lpstr>Outcome of passing?</vt:lpstr>
      <vt:lpstr>So, what did twitter do?</vt:lpstr>
      <vt:lpstr>So, what did twitter do?</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Chart studio</dc:title>
  <dc:creator>Kevin Vogel</dc:creator>
  <cp:lastModifiedBy>Kevin Vogel</cp:lastModifiedBy>
  <cp:revision>1</cp:revision>
  <dcterms:created xsi:type="dcterms:W3CDTF">2020-08-23T19:52:11Z</dcterms:created>
  <dcterms:modified xsi:type="dcterms:W3CDTF">2020-10-06T20:49:47Z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0x01010059CE2CFC34EB2A49A83A81EB9FBE728D</vt:lpwstr>
  </property>
</Properties>
</file>